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62A11D-9E62-476C-A371-582940C004F2}" v="31" dt="2023-09-19T23:51:42.2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仲宗根 響 (Hibiki NAKASONE)" userId="86cf4af7-2b7e-4418-96ff-1f7bd16c794e" providerId="ADAL" clId="{5762A11D-9E62-476C-A371-582940C004F2}"/>
    <pc:docChg chg="delSld modSld">
      <pc:chgData name="仲宗根 響 (Hibiki NAKASONE)" userId="86cf4af7-2b7e-4418-96ff-1f7bd16c794e" providerId="ADAL" clId="{5762A11D-9E62-476C-A371-582940C004F2}" dt="2023-09-19T23:51:42.273" v="67" actId="1037"/>
      <pc:docMkLst>
        <pc:docMk/>
      </pc:docMkLst>
      <pc:sldChg chg="modSp">
        <pc:chgData name="仲宗根 響 (Hibiki NAKASONE)" userId="86cf4af7-2b7e-4418-96ff-1f7bd16c794e" providerId="ADAL" clId="{5762A11D-9E62-476C-A371-582940C004F2}" dt="2023-09-19T23:18:36.326" v="14" actId="1076"/>
        <pc:sldMkLst>
          <pc:docMk/>
          <pc:sldMk cId="3827614986" sldId="256"/>
        </pc:sldMkLst>
        <pc:picChg chg="mod">
          <ac:chgData name="仲宗根 響 (Hibiki NAKASONE)" userId="86cf4af7-2b7e-4418-96ff-1f7bd16c794e" providerId="ADAL" clId="{5762A11D-9E62-476C-A371-582940C004F2}" dt="2023-09-19T23:18:18.799" v="11" actId="1076"/>
          <ac:picMkLst>
            <pc:docMk/>
            <pc:sldMk cId="3827614986" sldId="256"/>
            <ac:picMk id="18" creationId="{7C2C8F54-D905-EF9C-9493-2EA6CC6621F6}"/>
          </ac:picMkLst>
        </pc:picChg>
        <pc:picChg chg="mod">
          <ac:chgData name="仲宗根 響 (Hibiki NAKASONE)" userId="86cf4af7-2b7e-4418-96ff-1f7bd16c794e" providerId="ADAL" clId="{5762A11D-9E62-476C-A371-582940C004F2}" dt="2023-09-19T23:18:36.326" v="14" actId="1076"/>
          <ac:picMkLst>
            <pc:docMk/>
            <pc:sldMk cId="3827614986" sldId="256"/>
            <ac:picMk id="19" creationId="{13EA927C-4446-F8DA-834A-9F94EC13A860}"/>
          </ac:picMkLst>
        </pc:picChg>
      </pc:sldChg>
      <pc:sldChg chg="modSp mod">
        <pc:chgData name="仲宗根 響 (Hibiki NAKASONE)" userId="86cf4af7-2b7e-4418-96ff-1f7bd16c794e" providerId="ADAL" clId="{5762A11D-9E62-476C-A371-582940C004F2}" dt="2023-09-19T23:51:42.273" v="67" actId="1037"/>
        <pc:sldMkLst>
          <pc:docMk/>
          <pc:sldMk cId="4181076754" sldId="257"/>
        </pc:sldMkLst>
        <pc:spChg chg="mod">
          <ac:chgData name="仲宗根 響 (Hibiki NAKASONE)" userId="86cf4af7-2b7e-4418-96ff-1f7bd16c794e" providerId="ADAL" clId="{5762A11D-9E62-476C-A371-582940C004F2}" dt="2023-09-19T23:51:42.273" v="67" actId="1037"/>
          <ac:spMkLst>
            <pc:docMk/>
            <pc:sldMk cId="4181076754" sldId="257"/>
            <ac:spMk id="6" creationId="{B1859AB5-2C7C-6903-F4BC-3B5C81AA329C}"/>
          </ac:spMkLst>
        </pc:spChg>
        <pc:spChg chg="mod">
          <ac:chgData name="仲宗根 響 (Hibiki NAKASONE)" userId="86cf4af7-2b7e-4418-96ff-1f7bd16c794e" providerId="ADAL" clId="{5762A11D-9E62-476C-A371-582940C004F2}" dt="2023-09-19T23:51:42.273" v="67" actId="1037"/>
          <ac:spMkLst>
            <pc:docMk/>
            <pc:sldMk cId="4181076754" sldId="257"/>
            <ac:spMk id="7" creationId="{E018A024-2B0D-14AB-0A15-167E0C02B257}"/>
          </ac:spMkLst>
        </pc:spChg>
        <pc:spChg chg="mod">
          <ac:chgData name="仲宗根 響 (Hibiki NAKASONE)" userId="86cf4af7-2b7e-4418-96ff-1f7bd16c794e" providerId="ADAL" clId="{5762A11D-9E62-476C-A371-582940C004F2}" dt="2023-09-19T23:51:30.961" v="66" actId="1037"/>
          <ac:spMkLst>
            <pc:docMk/>
            <pc:sldMk cId="4181076754" sldId="257"/>
            <ac:spMk id="9" creationId="{99BE1BA7-E5E8-06AF-E500-FB93FB7FFD2A}"/>
          </ac:spMkLst>
        </pc:spChg>
        <pc:spChg chg="mod">
          <ac:chgData name="仲宗根 響 (Hibiki NAKASONE)" userId="86cf4af7-2b7e-4418-96ff-1f7bd16c794e" providerId="ADAL" clId="{5762A11D-9E62-476C-A371-582940C004F2}" dt="2023-09-19T23:51:30.961" v="66" actId="1037"/>
          <ac:spMkLst>
            <pc:docMk/>
            <pc:sldMk cId="4181076754" sldId="257"/>
            <ac:spMk id="10" creationId="{D1B89F7C-E1A3-6FCF-15D3-61E812757100}"/>
          </ac:spMkLst>
        </pc:spChg>
        <pc:spChg chg="mod">
          <ac:chgData name="仲宗根 響 (Hibiki NAKASONE)" userId="86cf4af7-2b7e-4418-96ff-1f7bd16c794e" providerId="ADAL" clId="{5762A11D-9E62-476C-A371-582940C004F2}" dt="2023-09-19T23:50:26.801" v="44" actId="14100"/>
          <ac:spMkLst>
            <pc:docMk/>
            <pc:sldMk cId="4181076754" sldId="257"/>
            <ac:spMk id="11" creationId="{9A92E3BF-93C4-D2A0-BD12-F4998A6A67DD}"/>
          </ac:spMkLst>
        </pc:spChg>
        <pc:spChg chg="mod">
          <ac:chgData name="仲宗根 響 (Hibiki NAKASONE)" userId="86cf4af7-2b7e-4418-96ff-1f7bd16c794e" providerId="ADAL" clId="{5762A11D-9E62-476C-A371-582940C004F2}" dt="2023-09-19T23:50:20.042" v="43" actId="1035"/>
          <ac:spMkLst>
            <pc:docMk/>
            <pc:sldMk cId="4181076754" sldId="257"/>
            <ac:spMk id="12" creationId="{13A022C0-D8BD-DDB5-52E0-75D69FBF2ACD}"/>
          </ac:spMkLst>
        </pc:spChg>
        <pc:spChg chg="mod">
          <ac:chgData name="仲宗根 響 (Hibiki NAKASONE)" userId="86cf4af7-2b7e-4418-96ff-1f7bd16c794e" providerId="ADAL" clId="{5762A11D-9E62-476C-A371-582940C004F2}" dt="2023-09-19T23:49:59.472" v="33" actId="1076"/>
          <ac:spMkLst>
            <pc:docMk/>
            <pc:sldMk cId="4181076754" sldId="257"/>
            <ac:spMk id="13" creationId="{02138877-B307-C9F8-2FBA-4053A519D561}"/>
          </ac:spMkLst>
        </pc:spChg>
        <pc:spChg chg="mod">
          <ac:chgData name="仲宗根 響 (Hibiki NAKASONE)" userId="86cf4af7-2b7e-4418-96ff-1f7bd16c794e" providerId="ADAL" clId="{5762A11D-9E62-476C-A371-582940C004F2}" dt="2023-09-19T23:49:49.393" v="32" actId="1076"/>
          <ac:spMkLst>
            <pc:docMk/>
            <pc:sldMk cId="4181076754" sldId="257"/>
            <ac:spMk id="14" creationId="{192592D0-8868-F350-02DF-D1B9A3279BDF}"/>
          </ac:spMkLst>
        </pc:spChg>
        <pc:spChg chg="mod">
          <ac:chgData name="仲宗根 響 (Hibiki NAKASONE)" userId="86cf4af7-2b7e-4418-96ff-1f7bd16c794e" providerId="ADAL" clId="{5762A11D-9E62-476C-A371-582940C004F2}" dt="2023-09-19T23:50:39.385" v="47" actId="14100"/>
          <ac:spMkLst>
            <pc:docMk/>
            <pc:sldMk cId="4181076754" sldId="257"/>
            <ac:spMk id="15" creationId="{FAFAD582-43A4-827B-4CD1-B326B65A797E}"/>
          </ac:spMkLst>
        </pc:spChg>
        <pc:spChg chg="mod">
          <ac:chgData name="仲宗根 響 (Hibiki NAKASONE)" userId="86cf4af7-2b7e-4418-96ff-1f7bd16c794e" providerId="ADAL" clId="{5762A11D-9E62-476C-A371-582940C004F2}" dt="2023-09-19T23:51:30.961" v="66" actId="1037"/>
          <ac:spMkLst>
            <pc:docMk/>
            <pc:sldMk cId="4181076754" sldId="257"/>
            <ac:spMk id="17" creationId="{5208BA72-5519-BFCC-1A4C-876185B40689}"/>
          </ac:spMkLst>
        </pc:spChg>
        <pc:spChg chg="mod">
          <ac:chgData name="仲宗根 響 (Hibiki NAKASONE)" userId="86cf4af7-2b7e-4418-96ff-1f7bd16c794e" providerId="ADAL" clId="{5762A11D-9E62-476C-A371-582940C004F2}" dt="2023-09-19T23:51:30.961" v="66" actId="1037"/>
          <ac:spMkLst>
            <pc:docMk/>
            <pc:sldMk cId="4181076754" sldId="257"/>
            <ac:spMk id="18" creationId="{938DFE0C-E0CF-036D-47E2-B56747BCD2C0}"/>
          </ac:spMkLst>
        </pc:spChg>
        <pc:spChg chg="mod">
          <ac:chgData name="仲宗根 響 (Hibiki NAKASONE)" userId="86cf4af7-2b7e-4418-96ff-1f7bd16c794e" providerId="ADAL" clId="{5762A11D-9E62-476C-A371-582940C004F2}" dt="2023-09-19T23:50:41.841" v="48" actId="14100"/>
          <ac:spMkLst>
            <pc:docMk/>
            <pc:sldMk cId="4181076754" sldId="257"/>
            <ac:spMk id="19" creationId="{4C7FA825-4C95-A3EF-A76A-AF31549614EE}"/>
          </ac:spMkLst>
        </pc:spChg>
        <pc:grpChg chg="mod">
          <ac:chgData name="仲宗根 響 (Hibiki NAKASONE)" userId="86cf4af7-2b7e-4418-96ff-1f7bd16c794e" providerId="ADAL" clId="{5762A11D-9E62-476C-A371-582940C004F2}" dt="2023-09-19T23:51:42.273" v="67" actId="1037"/>
          <ac:grpSpMkLst>
            <pc:docMk/>
            <pc:sldMk cId="4181076754" sldId="257"/>
            <ac:grpSpMk id="5" creationId="{4B4F89C5-15FA-9894-B68D-35FB569D32F8}"/>
          </ac:grpSpMkLst>
        </pc:grpChg>
        <pc:grpChg chg="mod">
          <ac:chgData name="仲宗根 響 (Hibiki NAKASONE)" userId="86cf4af7-2b7e-4418-96ff-1f7bd16c794e" providerId="ADAL" clId="{5762A11D-9E62-476C-A371-582940C004F2}" dt="2023-09-19T23:51:30.961" v="66" actId="1037"/>
          <ac:grpSpMkLst>
            <pc:docMk/>
            <pc:sldMk cId="4181076754" sldId="257"/>
            <ac:grpSpMk id="8" creationId="{C7638FA3-0572-A1CC-10DF-B9ACCB88BF83}"/>
          </ac:grpSpMkLst>
        </pc:grpChg>
        <pc:grpChg chg="mod">
          <ac:chgData name="仲宗根 響 (Hibiki NAKASONE)" userId="86cf4af7-2b7e-4418-96ff-1f7bd16c794e" providerId="ADAL" clId="{5762A11D-9E62-476C-A371-582940C004F2}" dt="2023-09-19T23:51:30.961" v="66" actId="1037"/>
          <ac:grpSpMkLst>
            <pc:docMk/>
            <pc:sldMk cId="4181076754" sldId="257"/>
            <ac:grpSpMk id="16" creationId="{15DC3A25-86D2-F815-FE57-4717A54FAB42}"/>
          </ac:grpSpMkLst>
        </pc:grpChg>
        <pc:picChg chg="mod">
          <ac:chgData name="仲宗根 響 (Hibiki NAKASONE)" userId="86cf4af7-2b7e-4418-96ff-1f7bd16c794e" providerId="ADAL" clId="{5762A11D-9E62-476C-A371-582940C004F2}" dt="2023-09-19T23:50:57.962" v="50" actId="1076"/>
          <ac:picMkLst>
            <pc:docMk/>
            <pc:sldMk cId="4181076754" sldId="257"/>
            <ac:picMk id="21" creationId="{9A680C95-1AB1-0A78-35B4-DB31A73A9424}"/>
          </ac:picMkLst>
        </pc:picChg>
        <pc:picChg chg="mod modCrop">
          <ac:chgData name="仲宗根 響 (Hibiki NAKASONE)" userId="86cf4af7-2b7e-4418-96ff-1f7bd16c794e" providerId="ADAL" clId="{5762A11D-9E62-476C-A371-582940C004F2}" dt="2023-09-19T23:50:52.978" v="49" actId="1076"/>
          <ac:picMkLst>
            <pc:docMk/>
            <pc:sldMk cId="4181076754" sldId="257"/>
            <ac:picMk id="22" creationId="{2E7AED93-82E4-E48C-945B-CF416C0C2EBE}"/>
          </ac:picMkLst>
        </pc:picChg>
      </pc:sldChg>
      <pc:sldChg chg="del">
        <pc:chgData name="仲宗根 響 (Hibiki NAKASONE)" userId="86cf4af7-2b7e-4418-96ff-1f7bd16c794e" providerId="ADAL" clId="{5762A11D-9E62-476C-A371-582940C004F2}" dt="2023-09-19T23:17:18.822" v="0" actId="47"/>
        <pc:sldMkLst>
          <pc:docMk/>
          <pc:sldMk cId="172454481" sldId="25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404DF5-2CE0-1C56-5C9F-8F0B6F5CA40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916B3AB-F804-FC0F-EB79-8792885F59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8AB73E5-80B4-CFAB-843D-A59B90634CF5}"/>
              </a:ext>
            </a:extLst>
          </p:cNvPr>
          <p:cNvSpPr>
            <a:spLocks noGrp="1"/>
          </p:cNvSpPr>
          <p:nvPr>
            <p:ph type="dt" sz="half" idx="10"/>
          </p:nvPr>
        </p:nvSpPr>
        <p:spPr/>
        <p:txBody>
          <a:bodyPr/>
          <a:lstStyle/>
          <a:p>
            <a:fld id="{A8359E36-09E2-4400-83A4-64CD44F907B4}" type="datetimeFigureOut">
              <a:rPr kumimoji="1" lang="ja-JP" altLang="en-US" smtClean="0"/>
              <a:t>2023/9/20</a:t>
            </a:fld>
            <a:endParaRPr kumimoji="1" lang="ja-JP" altLang="en-US"/>
          </a:p>
        </p:txBody>
      </p:sp>
      <p:sp>
        <p:nvSpPr>
          <p:cNvPr id="5" name="フッター プレースホルダー 4">
            <a:extLst>
              <a:ext uri="{FF2B5EF4-FFF2-40B4-BE49-F238E27FC236}">
                <a16:creationId xmlns:a16="http://schemas.microsoft.com/office/drawing/2014/main" id="{578260B2-CD63-13C1-D26C-FA1CB4358C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3259ECF-6287-D55D-5C85-AABCDB5995C7}"/>
              </a:ext>
            </a:extLst>
          </p:cNvPr>
          <p:cNvSpPr>
            <a:spLocks noGrp="1"/>
          </p:cNvSpPr>
          <p:nvPr>
            <p:ph type="sldNum" sz="quarter" idx="12"/>
          </p:nvPr>
        </p:nvSpPr>
        <p:spPr/>
        <p:txBody>
          <a:body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1640805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A09BE7-68F1-E68C-8558-7EE93C4D4FC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0B342E6-725B-719E-91C7-08DF1E6170A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2997C5-2BC3-0B78-9059-C463667B0EDA}"/>
              </a:ext>
            </a:extLst>
          </p:cNvPr>
          <p:cNvSpPr>
            <a:spLocks noGrp="1"/>
          </p:cNvSpPr>
          <p:nvPr>
            <p:ph type="dt" sz="half" idx="10"/>
          </p:nvPr>
        </p:nvSpPr>
        <p:spPr/>
        <p:txBody>
          <a:bodyPr/>
          <a:lstStyle/>
          <a:p>
            <a:fld id="{A8359E36-09E2-4400-83A4-64CD44F907B4}" type="datetimeFigureOut">
              <a:rPr kumimoji="1" lang="ja-JP" altLang="en-US" smtClean="0"/>
              <a:t>2023/9/20</a:t>
            </a:fld>
            <a:endParaRPr kumimoji="1" lang="ja-JP" altLang="en-US"/>
          </a:p>
        </p:txBody>
      </p:sp>
      <p:sp>
        <p:nvSpPr>
          <p:cNvPr id="5" name="フッター プレースホルダー 4">
            <a:extLst>
              <a:ext uri="{FF2B5EF4-FFF2-40B4-BE49-F238E27FC236}">
                <a16:creationId xmlns:a16="http://schemas.microsoft.com/office/drawing/2014/main" id="{500468C6-AF86-0E87-82D5-07DECE67128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0685090-0714-AE64-4DAB-825C723DCA00}"/>
              </a:ext>
            </a:extLst>
          </p:cNvPr>
          <p:cNvSpPr>
            <a:spLocks noGrp="1"/>
          </p:cNvSpPr>
          <p:nvPr>
            <p:ph type="sldNum" sz="quarter" idx="12"/>
          </p:nvPr>
        </p:nvSpPr>
        <p:spPr/>
        <p:txBody>
          <a:body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1198861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B484808-BB93-5F4A-40F5-8299FE47365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D0E1206-75F3-C157-760F-8A18A680626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8D4B6EC-EB50-DFE5-EDA7-385200C80315}"/>
              </a:ext>
            </a:extLst>
          </p:cNvPr>
          <p:cNvSpPr>
            <a:spLocks noGrp="1"/>
          </p:cNvSpPr>
          <p:nvPr>
            <p:ph type="dt" sz="half" idx="10"/>
          </p:nvPr>
        </p:nvSpPr>
        <p:spPr/>
        <p:txBody>
          <a:bodyPr/>
          <a:lstStyle/>
          <a:p>
            <a:fld id="{A8359E36-09E2-4400-83A4-64CD44F907B4}" type="datetimeFigureOut">
              <a:rPr kumimoji="1" lang="ja-JP" altLang="en-US" smtClean="0"/>
              <a:t>2023/9/20</a:t>
            </a:fld>
            <a:endParaRPr kumimoji="1" lang="ja-JP" altLang="en-US"/>
          </a:p>
        </p:txBody>
      </p:sp>
      <p:sp>
        <p:nvSpPr>
          <p:cNvPr id="5" name="フッター プレースホルダー 4">
            <a:extLst>
              <a:ext uri="{FF2B5EF4-FFF2-40B4-BE49-F238E27FC236}">
                <a16:creationId xmlns:a16="http://schemas.microsoft.com/office/drawing/2014/main" id="{176F6572-61B6-CF6B-AE73-6DA2E95139B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F4B402D-4AFB-0EF6-A776-81A06E0D8862}"/>
              </a:ext>
            </a:extLst>
          </p:cNvPr>
          <p:cNvSpPr>
            <a:spLocks noGrp="1"/>
          </p:cNvSpPr>
          <p:nvPr>
            <p:ph type="sldNum" sz="quarter" idx="12"/>
          </p:nvPr>
        </p:nvSpPr>
        <p:spPr/>
        <p:txBody>
          <a:body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2853554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8D9AAC-A39D-8C5C-83A7-3BB9D903ADD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2BD61DD-9967-816D-6306-5F13262964A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E493E2C-D777-09D5-D2CA-991D9CE1C177}"/>
              </a:ext>
            </a:extLst>
          </p:cNvPr>
          <p:cNvSpPr>
            <a:spLocks noGrp="1"/>
          </p:cNvSpPr>
          <p:nvPr>
            <p:ph type="dt" sz="half" idx="10"/>
          </p:nvPr>
        </p:nvSpPr>
        <p:spPr/>
        <p:txBody>
          <a:bodyPr/>
          <a:lstStyle/>
          <a:p>
            <a:fld id="{A8359E36-09E2-4400-83A4-64CD44F907B4}" type="datetimeFigureOut">
              <a:rPr kumimoji="1" lang="ja-JP" altLang="en-US" smtClean="0"/>
              <a:t>2023/9/20</a:t>
            </a:fld>
            <a:endParaRPr kumimoji="1" lang="ja-JP" altLang="en-US"/>
          </a:p>
        </p:txBody>
      </p:sp>
      <p:sp>
        <p:nvSpPr>
          <p:cNvPr id="5" name="フッター プレースホルダー 4">
            <a:extLst>
              <a:ext uri="{FF2B5EF4-FFF2-40B4-BE49-F238E27FC236}">
                <a16:creationId xmlns:a16="http://schemas.microsoft.com/office/drawing/2014/main" id="{F214E6A2-E082-7922-8BCC-DF4EAA1D732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C178EEC-786C-2FC9-ACAB-CAD0389E42EA}"/>
              </a:ext>
            </a:extLst>
          </p:cNvPr>
          <p:cNvSpPr>
            <a:spLocks noGrp="1"/>
          </p:cNvSpPr>
          <p:nvPr>
            <p:ph type="sldNum" sz="quarter" idx="12"/>
          </p:nvPr>
        </p:nvSpPr>
        <p:spPr/>
        <p:txBody>
          <a:body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1913790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DDC2F7-740B-0FD1-5FD4-6EAA406F258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AC12561-867D-7AB5-0530-C3B98B3F68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7703C01-3707-BCF7-0C70-E7BED0107280}"/>
              </a:ext>
            </a:extLst>
          </p:cNvPr>
          <p:cNvSpPr>
            <a:spLocks noGrp="1"/>
          </p:cNvSpPr>
          <p:nvPr>
            <p:ph type="dt" sz="half" idx="10"/>
          </p:nvPr>
        </p:nvSpPr>
        <p:spPr/>
        <p:txBody>
          <a:bodyPr/>
          <a:lstStyle/>
          <a:p>
            <a:fld id="{A8359E36-09E2-4400-83A4-64CD44F907B4}" type="datetimeFigureOut">
              <a:rPr kumimoji="1" lang="ja-JP" altLang="en-US" smtClean="0"/>
              <a:t>2023/9/20</a:t>
            </a:fld>
            <a:endParaRPr kumimoji="1" lang="ja-JP" altLang="en-US"/>
          </a:p>
        </p:txBody>
      </p:sp>
      <p:sp>
        <p:nvSpPr>
          <p:cNvPr id="5" name="フッター プレースホルダー 4">
            <a:extLst>
              <a:ext uri="{FF2B5EF4-FFF2-40B4-BE49-F238E27FC236}">
                <a16:creationId xmlns:a16="http://schemas.microsoft.com/office/drawing/2014/main" id="{A1B33BD8-6B04-ADC5-C698-1B59266A0EA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630FAE9-CA0D-5DCA-5731-903071AEDF7C}"/>
              </a:ext>
            </a:extLst>
          </p:cNvPr>
          <p:cNvSpPr>
            <a:spLocks noGrp="1"/>
          </p:cNvSpPr>
          <p:nvPr>
            <p:ph type="sldNum" sz="quarter" idx="12"/>
          </p:nvPr>
        </p:nvSpPr>
        <p:spPr/>
        <p:txBody>
          <a:body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369440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1D0894-623F-F661-53B2-BDAD7ECBA83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B5B1379-A230-0063-84A7-44F6D395DB9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045FF50-B44F-3E65-57F3-AB13464E1AD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1A940C9-6F54-3BBE-2E5C-7FB1BD26A308}"/>
              </a:ext>
            </a:extLst>
          </p:cNvPr>
          <p:cNvSpPr>
            <a:spLocks noGrp="1"/>
          </p:cNvSpPr>
          <p:nvPr>
            <p:ph type="dt" sz="half" idx="10"/>
          </p:nvPr>
        </p:nvSpPr>
        <p:spPr/>
        <p:txBody>
          <a:bodyPr/>
          <a:lstStyle/>
          <a:p>
            <a:fld id="{A8359E36-09E2-4400-83A4-64CD44F907B4}" type="datetimeFigureOut">
              <a:rPr kumimoji="1" lang="ja-JP" altLang="en-US" smtClean="0"/>
              <a:t>2023/9/20</a:t>
            </a:fld>
            <a:endParaRPr kumimoji="1" lang="ja-JP" altLang="en-US"/>
          </a:p>
        </p:txBody>
      </p:sp>
      <p:sp>
        <p:nvSpPr>
          <p:cNvPr id="6" name="フッター プレースホルダー 5">
            <a:extLst>
              <a:ext uri="{FF2B5EF4-FFF2-40B4-BE49-F238E27FC236}">
                <a16:creationId xmlns:a16="http://schemas.microsoft.com/office/drawing/2014/main" id="{517553BB-9EAC-E7BF-2172-EB5FCB0D5EC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99CD513-5777-1498-B4AC-0A3B6CB0EB72}"/>
              </a:ext>
            </a:extLst>
          </p:cNvPr>
          <p:cNvSpPr>
            <a:spLocks noGrp="1"/>
          </p:cNvSpPr>
          <p:nvPr>
            <p:ph type="sldNum" sz="quarter" idx="12"/>
          </p:nvPr>
        </p:nvSpPr>
        <p:spPr/>
        <p:txBody>
          <a:body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121870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A3120A-FF22-F9A4-40B9-30013EDBAEA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37C3DA5-8361-E139-081A-13FD058DB9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F8FF18C-BD94-66BD-A348-16D6ABA5353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20A7995-9A68-FD1A-A245-3E473E7456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8C15EC5-EDEA-C3EA-A4C0-E41AA1D9CE5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4B52E3A-2625-94D6-440A-E429691E3330}"/>
              </a:ext>
            </a:extLst>
          </p:cNvPr>
          <p:cNvSpPr>
            <a:spLocks noGrp="1"/>
          </p:cNvSpPr>
          <p:nvPr>
            <p:ph type="dt" sz="half" idx="10"/>
          </p:nvPr>
        </p:nvSpPr>
        <p:spPr/>
        <p:txBody>
          <a:bodyPr/>
          <a:lstStyle/>
          <a:p>
            <a:fld id="{A8359E36-09E2-4400-83A4-64CD44F907B4}" type="datetimeFigureOut">
              <a:rPr kumimoji="1" lang="ja-JP" altLang="en-US" smtClean="0"/>
              <a:t>2023/9/20</a:t>
            </a:fld>
            <a:endParaRPr kumimoji="1" lang="ja-JP" altLang="en-US"/>
          </a:p>
        </p:txBody>
      </p:sp>
      <p:sp>
        <p:nvSpPr>
          <p:cNvPr id="8" name="フッター プレースホルダー 7">
            <a:extLst>
              <a:ext uri="{FF2B5EF4-FFF2-40B4-BE49-F238E27FC236}">
                <a16:creationId xmlns:a16="http://schemas.microsoft.com/office/drawing/2014/main" id="{1524642A-4205-0B66-B706-B4E3A243536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7BBA5D6-0A58-18DC-514E-509B2F08FF3A}"/>
              </a:ext>
            </a:extLst>
          </p:cNvPr>
          <p:cNvSpPr>
            <a:spLocks noGrp="1"/>
          </p:cNvSpPr>
          <p:nvPr>
            <p:ph type="sldNum" sz="quarter" idx="12"/>
          </p:nvPr>
        </p:nvSpPr>
        <p:spPr/>
        <p:txBody>
          <a:body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170316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FBB4A5-8438-932E-96F6-C2FF4A1E48B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17EB2F3-D1BE-0FDE-0998-6CB9E867B46A}"/>
              </a:ext>
            </a:extLst>
          </p:cNvPr>
          <p:cNvSpPr>
            <a:spLocks noGrp="1"/>
          </p:cNvSpPr>
          <p:nvPr>
            <p:ph type="dt" sz="half" idx="10"/>
          </p:nvPr>
        </p:nvSpPr>
        <p:spPr/>
        <p:txBody>
          <a:bodyPr/>
          <a:lstStyle/>
          <a:p>
            <a:fld id="{A8359E36-09E2-4400-83A4-64CD44F907B4}" type="datetimeFigureOut">
              <a:rPr kumimoji="1" lang="ja-JP" altLang="en-US" smtClean="0"/>
              <a:t>2023/9/20</a:t>
            </a:fld>
            <a:endParaRPr kumimoji="1" lang="ja-JP" altLang="en-US"/>
          </a:p>
        </p:txBody>
      </p:sp>
      <p:sp>
        <p:nvSpPr>
          <p:cNvPr id="4" name="フッター プレースホルダー 3">
            <a:extLst>
              <a:ext uri="{FF2B5EF4-FFF2-40B4-BE49-F238E27FC236}">
                <a16:creationId xmlns:a16="http://schemas.microsoft.com/office/drawing/2014/main" id="{724872E6-0D65-E688-3E0A-B548E1CCE09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23783C7-02CE-537C-6A94-80DC39D4808B}"/>
              </a:ext>
            </a:extLst>
          </p:cNvPr>
          <p:cNvSpPr>
            <a:spLocks noGrp="1"/>
          </p:cNvSpPr>
          <p:nvPr>
            <p:ph type="sldNum" sz="quarter" idx="12"/>
          </p:nvPr>
        </p:nvSpPr>
        <p:spPr/>
        <p:txBody>
          <a:body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1644925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991DC35-63DB-18BB-D2F5-53625E0150DE}"/>
              </a:ext>
            </a:extLst>
          </p:cNvPr>
          <p:cNvSpPr>
            <a:spLocks noGrp="1"/>
          </p:cNvSpPr>
          <p:nvPr>
            <p:ph type="dt" sz="half" idx="10"/>
          </p:nvPr>
        </p:nvSpPr>
        <p:spPr/>
        <p:txBody>
          <a:bodyPr/>
          <a:lstStyle/>
          <a:p>
            <a:fld id="{A8359E36-09E2-4400-83A4-64CD44F907B4}" type="datetimeFigureOut">
              <a:rPr kumimoji="1" lang="ja-JP" altLang="en-US" smtClean="0"/>
              <a:t>2023/9/20</a:t>
            </a:fld>
            <a:endParaRPr kumimoji="1" lang="ja-JP" altLang="en-US"/>
          </a:p>
        </p:txBody>
      </p:sp>
      <p:sp>
        <p:nvSpPr>
          <p:cNvPr id="3" name="フッター プレースホルダー 2">
            <a:extLst>
              <a:ext uri="{FF2B5EF4-FFF2-40B4-BE49-F238E27FC236}">
                <a16:creationId xmlns:a16="http://schemas.microsoft.com/office/drawing/2014/main" id="{3B95F9E1-FC36-0E8C-5F55-AF307D94D8B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C887D7F-2B3D-CB4E-223E-285CE517E7A8}"/>
              </a:ext>
            </a:extLst>
          </p:cNvPr>
          <p:cNvSpPr>
            <a:spLocks noGrp="1"/>
          </p:cNvSpPr>
          <p:nvPr>
            <p:ph type="sldNum" sz="quarter" idx="12"/>
          </p:nvPr>
        </p:nvSpPr>
        <p:spPr/>
        <p:txBody>
          <a:body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761693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F895BD-9F9B-FDC1-35E6-E3602303A1B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B32BD9E-C80B-528E-FCB2-CD6F7D1966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7845B77-FE8F-82C0-3AC5-D7B8F38652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B57585E-905D-6B2B-341B-3EBBB4FF4402}"/>
              </a:ext>
            </a:extLst>
          </p:cNvPr>
          <p:cNvSpPr>
            <a:spLocks noGrp="1"/>
          </p:cNvSpPr>
          <p:nvPr>
            <p:ph type="dt" sz="half" idx="10"/>
          </p:nvPr>
        </p:nvSpPr>
        <p:spPr/>
        <p:txBody>
          <a:bodyPr/>
          <a:lstStyle/>
          <a:p>
            <a:fld id="{A8359E36-09E2-4400-83A4-64CD44F907B4}" type="datetimeFigureOut">
              <a:rPr kumimoji="1" lang="ja-JP" altLang="en-US" smtClean="0"/>
              <a:t>2023/9/20</a:t>
            </a:fld>
            <a:endParaRPr kumimoji="1" lang="ja-JP" altLang="en-US"/>
          </a:p>
        </p:txBody>
      </p:sp>
      <p:sp>
        <p:nvSpPr>
          <p:cNvPr id="6" name="フッター プレースホルダー 5">
            <a:extLst>
              <a:ext uri="{FF2B5EF4-FFF2-40B4-BE49-F238E27FC236}">
                <a16:creationId xmlns:a16="http://schemas.microsoft.com/office/drawing/2014/main" id="{3CF84A9F-BF2C-BA22-5497-CFF6E2E8C80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2790559-502A-3514-D0F9-A5BECE65ED3E}"/>
              </a:ext>
            </a:extLst>
          </p:cNvPr>
          <p:cNvSpPr>
            <a:spLocks noGrp="1"/>
          </p:cNvSpPr>
          <p:nvPr>
            <p:ph type="sldNum" sz="quarter" idx="12"/>
          </p:nvPr>
        </p:nvSpPr>
        <p:spPr/>
        <p:txBody>
          <a:body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2697872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22DF99-5470-3447-8E4F-5665F26D1B0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C52FFD6-304A-28B7-AAA9-A8881C1680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03A560-9AC8-B27D-81AF-EB9F280F9E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E599DB8-4EB8-6AA5-B7C8-30D9A4BA2C4F}"/>
              </a:ext>
            </a:extLst>
          </p:cNvPr>
          <p:cNvSpPr>
            <a:spLocks noGrp="1"/>
          </p:cNvSpPr>
          <p:nvPr>
            <p:ph type="dt" sz="half" idx="10"/>
          </p:nvPr>
        </p:nvSpPr>
        <p:spPr/>
        <p:txBody>
          <a:bodyPr/>
          <a:lstStyle/>
          <a:p>
            <a:fld id="{A8359E36-09E2-4400-83A4-64CD44F907B4}" type="datetimeFigureOut">
              <a:rPr kumimoji="1" lang="ja-JP" altLang="en-US" smtClean="0"/>
              <a:t>2023/9/20</a:t>
            </a:fld>
            <a:endParaRPr kumimoji="1" lang="ja-JP" altLang="en-US"/>
          </a:p>
        </p:txBody>
      </p:sp>
      <p:sp>
        <p:nvSpPr>
          <p:cNvPr id="6" name="フッター プレースホルダー 5">
            <a:extLst>
              <a:ext uri="{FF2B5EF4-FFF2-40B4-BE49-F238E27FC236}">
                <a16:creationId xmlns:a16="http://schemas.microsoft.com/office/drawing/2014/main" id="{42D273CE-E775-BD53-930F-7237367BE01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503C1AA-3F96-9C68-796D-DF7B22C7BC24}"/>
              </a:ext>
            </a:extLst>
          </p:cNvPr>
          <p:cNvSpPr>
            <a:spLocks noGrp="1"/>
          </p:cNvSpPr>
          <p:nvPr>
            <p:ph type="sldNum" sz="quarter" idx="12"/>
          </p:nvPr>
        </p:nvSpPr>
        <p:spPr/>
        <p:txBody>
          <a:body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3955922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7D47382-FFBE-A585-BC3C-FEAC73EF5A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0B5EE1B-94DF-DBD9-8EB7-FB2BAE2B3D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9B44E8D-B51C-D9EB-F538-E9405E044D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359E36-09E2-4400-83A4-64CD44F907B4}" type="datetimeFigureOut">
              <a:rPr kumimoji="1" lang="ja-JP" altLang="en-US" smtClean="0"/>
              <a:t>2023/9/20</a:t>
            </a:fld>
            <a:endParaRPr kumimoji="1" lang="ja-JP" altLang="en-US"/>
          </a:p>
        </p:txBody>
      </p:sp>
      <p:sp>
        <p:nvSpPr>
          <p:cNvPr id="5" name="フッター プレースホルダー 4">
            <a:extLst>
              <a:ext uri="{FF2B5EF4-FFF2-40B4-BE49-F238E27FC236}">
                <a16:creationId xmlns:a16="http://schemas.microsoft.com/office/drawing/2014/main" id="{955FB9C3-9046-4F80-35E8-91C577432A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B29A5FA-2F97-8241-7C11-7902326036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32609C-B05B-4241-A5F2-9F8BDA3D7492}" type="slidenum">
              <a:rPr kumimoji="1" lang="ja-JP" altLang="en-US" smtClean="0"/>
              <a:t>‹#›</a:t>
            </a:fld>
            <a:endParaRPr kumimoji="1" lang="ja-JP" altLang="en-US"/>
          </a:p>
        </p:txBody>
      </p:sp>
    </p:spTree>
    <p:extLst>
      <p:ext uri="{BB962C8B-B14F-4D97-AF65-F5344CB8AC3E}">
        <p14:creationId xmlns:p14="http://schemas.microsoft.com/office/powerpoint/2010/main" val="3021378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anec-in.com/"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55CEA78F-339B-A324-6A9D-5E5FF9107C4D}"/>
              </a:ext>
            </a:extLst>
          </p:cNvPr>
          <p:cNvSpPr txBox="1"/>
          <p:nvPr/>
        </p:nvSpPr>
        <p:spPr>
          <a:xfrm>
            <a:off x="2882620" y="99560"/>
            <a:ext cx="6426759" cy="461665"/>
          </a:xfrm>
          <a:prstGeom prst="rect">
            <a:avLst/>
          </a:prstGeom>
          <a:noFill/>
        </p:spPr>
        <p:txBody>
          <a:bodyPr wrap="none" rtlCol="0">
            <a:spAutoFit/>
          </a:bodyPr>
          <a:lstStyle/>
          <a:p>
            <a:r>
              <a:rPr kumimoji="1" lang="ja-JP" altLang="en-US" sz="2400" b="1" dirty="0">
                <a:latin typeface="Meiryo UI" panose="020B0604030504040204" pitchFamily="50" charset="-128"/>
                <a:ea typeface="Meiryo UI" panose="020B0604030504040204" pitchFamily="50" charset="-128"/>
              </a:rPr>
              <a:t>建設に向けたものづくり現場の人材育成基盤整備</a:t>
            </a:r>
          </a:p>
        </p:txBody>
      </p:sp>
      <p:grpSp>
        <p:nvGrpSpPr>
          <p:cNvPr id="5" name="グループ化 4">
            <a:extLst>
              <a:ext uri="{FF2B5EF4-FFF2-40B4-BE49-F238E27FC236}">
                <a16:creationId xmlns:a16="http://schemas.microsoft.com/office/drawing/2014/main" id="{EDEC84AE-DD1F-4AF8-671C-D51771E1E788}"/>
              </a:ext>
            </a:extLst>
          </p:cNvPr>
          <p:cNvGrpSpPr/>
          <p:nvPr/>
        </p:nvGrpSpPr>
        <p:grpSpPr>
          <a:xfrm>
            <a:off x="588237" y="392280"/>
            <a:ext cx="741728" cy="504000"/>
            <a:chOff x="539749" y="3184244"/>
            <a:chExt cx="741728" cy="504000"/>
          </a:xfrm>
        </p:grpSpPr>
        <p:sp>
          <p:nvSpPr>
            <p:cNvPr id="6" name="Rectangle 5">
              <a:extLst>
                <a:ext uri="{FF2B5EF4-FFF2-40B4-BE49-F238E27FC236}">
                  <a16:creationId xmlns:a16="http://schemas.microsoft.com/office/drawing/2014/main" id="{0716F0BB-A971-9459-13FC-FD4BE68FA83C}"/>
                </a:ext>
              </a:extLst>
            </p:cNvPr>
            <p:cNvSpPr>
              <a:spLocks noChangeArrowheads="1"/>
            </p:cNvSpPr>
            <p:nvPr/>
          </p:nvSpPr>
          <p:spPr bwMode="gray">
            <a:xfrm>
              <a:off x="698088" y="3184244"/>
              <a:ext cx="583389" cy="504000"/>
            </a:xfrm>
            <a:prstGeom prst="rect">
              <a:avLst/>
            </a:prstGeom>
            <a:noFill/>
            <a:ln>
              <a:noFill/>
            </a:ln>
            <a:effectLst/>
            <a:extLst>
              <a:ext uri="{909E8E84-426E-40DD-AFC4-6F175D3DCCD1}">
                <a14:hiddenFill xmlns:a14="http://schemas.microsoft.com/office/drawing/2010/main">
                  <a:solidFill>
                    <a:srgbClr val="BBC8D9">
                      <a:alpha val="0"/>
                    </a:srgbClr>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ctr" anchorCtr="0"/>
            <a:lstStyle/>
            <a:p>
              <a:pPr fontAlgn="base">
                <a:lnSpc>
                  <a:spcPct val="110000"/>
                </a:lnSpc>
                <a:buClr>
                  <a:srgbClr val="3C82F5"/>
                </a:buClr>
              </a:pPr>
              <a:r>
                <a:rPr lang="ja-JP" altLang="en-US" b="1" spc="130" dirty="0">
                  <a:solidFill>
                    <a:schemeClr val="accent1"/>
                  </a:solidFill>
                  <a:latin typeface="Meiryo UI" panose="020B0604030504040204" pitchFamily="50" charset="-128"/>
                  <a:ea typeface="Meiryo UI" panose="020B0604030504040204" pitchFamily="50" charset="-128"/>
                </a:rPr>
                <a:t>課題</a:t>
              </a:r>
              <a:endParaRPr lang="en-US" altLang="ja-JP" b="1" spc="130" dirty="0">
                <a:solidFill>
                  <a:schemeClr val="accent1"/>
                </a:solidFill>
                <a:latin typeface="Meiryo UI" panose="020B0604030504040204" pitchFamily="50" charset="-128"/>
                <a:ea typeface="Meiryo UI" panose="020B0604030504040204" pitchFamily="50" charset="-128"/>
              </a:endParaRPr>
            </a:p>
          </p:txBody>
        </p:sp>
        <p:sp>
          <p:nvSpPr>
            <p:cNvPr id="7" name="Text Box 6">
              <a:extLst>
                <a:ext uri="{FF2B5EF4-FFF2-40B4-BE49-F238E27FC236}">
                  <a16:creationId xmlns:a16="http://schemas.microsoft.com/office/drawing/2014/main" id="{A8BBA5D2-6409-23CA-925F-422B1D94BB74}"/>
                </a:ext>
              </a:extLst>
            </p:cNvPr>
            <p:cNvSpPr txBox="1">
              <a:spLocks noChangeArrowheads="1"/>
            </p:cNvSpPr>
            <p:nvPr/>
          </p:nvSpPr>
          <p:spPr bwMode="gray">
            <a:xfrm>
              <a:off x="539749" y="3240000"/>
              <a:ext cx="84719" cy="395298"/>
            </a:xfrm>
            <a:prstGeom prst="rect">
              <a:avLst/>
            </a:prstGeom>
            <a:solidFill>
              <a:schemeClr val="accent1"/>
            </a:solidFill>
            <a:ln>
              <a:noFill/>
            </a:ln>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rgbClr val="3C82F5"/>
                </a:buClr>
              </a:pPr>
              <a:endParaRPr lang="en-US" altLang="ja-JP" sz="2800" b="1">
                <a:solidFill>
                  <a:srgbClr val="FFFFFF"/>
                </a:solidFill>
                <a:latin typeface="BIZ UDPゴシック"/>
                <a:ea typeface="BIZ UDPゴシック"/>
              </a:endParaRPr>
            </a:p>
          </p:txBody>
        </p:sp>
      </p:grpSp>
      <p:sp>
        <p:nvSpPr>
          <p:cNvPr id="8" name="正方形/長方形 7">
            <a:extLst>
              <a:ext uri="{FF2B5EF4-FFF2-40B4-BE49-F238E27FC236}">
                <a16:creationId xmlns:a16="http://schemas.microsoft.com/office/drawing/2014/main" id="{238D74BC-459F-D668-8C36-D04E0857EF31}"/>
              </a:ext>
            </a:extLst>
          </p:cNvPr>
          <p:cNvSpPr/>
          <p:nvPr/>
        </p:nvSpPr>
        <p:spPr>
          <a:xfrm>
            <a:off x="588237" y="878601"/>
            <a:ext cx="11006863" cy="164476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Wingdings" panose="05000000000000000000" pitchFamily="2" charset="2"/>
              <a:buChar char="ü"/>
            </a:pPr>
            <a:r>
              <a:rPr kumimoji="1" lang="ja-JP" altLang="en-US" dirty="0">
                <a:solidFill>
                  <a:schemeClr val="tx1"/>
                </a:solidFill>
                <a:latin typeface="Meiryo UI" panose="020B0604030504040204" pitchFamily="50" charset="-128"/>
                <a:ea typeface="Meiryo UI" panose="020B0604030504040204" pitchFamily="50" charset="-128"/>
              </a:rPr>
              <a:t>プラント建設を経験した人材の多くが、ここ</a:t>
            </a:r>
            <a:r>
              <a:rPr kumimoji="1" lang="en-US" altLang="ja-JP" dirty="0">
                <a:solidFill>
                  <a:schemeClr val="tx1"/>
                </a:solidFill>
                <a:latin typeface="Meiryo UI" panose="020B0604030504040204" pitchFamily="50" charset="-128"/>
                <a:ea typeface="Meiryo UI" panose="020B0604030504040204" pitchFamily="50" charset="-128"/>
              </a:rPr>
              <a:t>5</a:t>
            </a:r>
            <a:r>
              <a:rPr kumimoji="1" lang="ja-JP" altLang="en-US" dirty="0">
                <a:solidFill>
                  <a:schemeClr val="tx1"/>
                </a:solidFill>
                <a:latin typeface="Meiryo UI" panose="020B0604030504040204" pitchFamily="50" charset="-128"/>
                <a:ea typeface="Meiryo UI" panose="020B0604030504040204" pitchFamily="50" charset="-128"/>
              </a:rPr>
              <a:t>年で定年退職を迎え、技術伝承が困難になっていくことが想定される。</a:t>
            </a:r>
            <a:endParaRPr kumimoji="1" lang="en-US" altLang="ja-JP"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kumimoji="1" lang="ja-JP" altLang="en-US" dirty="0">
                <a:solidFill>
                  <a:schemeClr val="tx1"/>
                </a:solidFill>
                <a:latin typeface="Meiryo UI" panose="020B0604030504040204" pitchFamily="50" charset="-128"/>
                <a:ea typeface="Meiryo UI" panose="020B0604030504040204" pitchFamily="50" charset="-128"/>
              </a:rPr>
              <a:t>人材育成の課題に取り組むべく、産学連携による包括的な原子力人材育成の取り組みとして</a:t>
            </a:r>
            <a:r>
              <a:rPr kumimoji="1" lang="en-US" altLang="ja-JP" dirty="0">
                <a:solidFill>
                  <a:schemeClr val="tx1"/>
                </a:solidFill>
                <a:latin typeface="Meiryo UI" panose="020B0604030504040204" pitchFamily="50" charset="-128"/>
                <a:ea typeface="Meiryo UI" panose="020B0604030504040204" pitchFamily="50" charset="-128"/>
              </a:rPr>
              <a:t>ANEC</a:t>
            </a:r>
            <a:r>
              <a:rPr kumimoji="1" lang="ja-JP" altLang="en-US" dirty="0">
                <a:solidFill>
                  <a:schemeClr val="tx1"/>
                </a:solidFill>
                <a:latin typeface="Meiryo UI" panose="020B0604030504040204" pitchFamily="50" charset="-128"/>
                <a:ea typeface="Meiryo UI" panose="020B0604030504040204" pitchFamily="50" charset="-128"/>
              </a:rPr>
              <a:t>*などが進められているが、製品の製造や役務の提供等のものづくり現場実務を担う「技能者」に対する教育訓練の機会を提供していく必要がある。</a:t>
            </a:r>
            <a:endParaRPr kumimoji="1" lang="en-US" altLang="ja-JP"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ü"/>
            </a:pP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海外（欧州等）における類似の人材育成に関する取り組みも参考にして、効果的な人材育成の取り組みが望まれる。</a:t>
            </a:r>
            <a:endParaRPr kumimoji="1" lang="ja-JP" altLang="en-US" dirty="0">
              <a:solidFill>
                <a:schemeClr val="tx1"/>
              </a:solidFill>
              <a:latin typeface="Meiryo UI" panose="020B0604030504040204" pitchFamily="50" charset="-128"/>
              <a:ea typeface="Meiryo UI" panose="020B0604030504040204" pitchFamily="50" charset="-128"/>
            </a:endParaRPr>
          </a:p>
        </p:txBody>
      </p:sp>
      <p:grpSp>
        <p:nvGrpSpPr>
          <p:cNvPr id="9" name="グループ化 8">
            <a:extLst>
              <a:ext uri="{FF2B5EF4-FFF2-40B4-BE49-F238E27FC236}">
                <a16:creationId xmlns:a16="http://schemas.microsoft.com/office/drawing/2014/main" id="{2CFF9C24-DA8B-E2FC-5162-E368FCA545D1}"/>
              </a:ext>
            </a:extLst>
          </p:cNvPr>
          <p:cNvGrpSpPr/>
          <p:nvPr/>
        </p:nvGrpSpPr>
        <p:grpSpPr>
          <a:xfrm>
            <a:off x="588237" y="2735995"/>
            <a:ext cx="5412178" cy="504000"/>
            <a:chOff x="539749" y="3184244"/>
            <a:chExt cx="5412178" cy="504000"/>
          </a:xfrm>
        </p:grpSpPr>
        <p:sp>
          <p:nvSpPr>
            <p:cNvPr id="10" name="Rectangle 5">
              <a:extLst>
                <a:ext uri="{FF2B5EF4-FFF2-40B4-BE49-F238E27FC236}">
                  <a16:creationId xmlns:a16="http://schemas.microsoft.com/office/drawing/2014/main" id="{D1DBD2D3-DBE9-EFDF-4D3A-33B4CDF193D4}"/>
                </a:ext>
              </a:extLst>
            </p:cNvPr>
            <p:cNvSpPr>
              <a:spLocks noChangeArrowheads="1"/>
            </p:cNvSpPr>
            <p:nvPr/>
          </p:nvSpPr>
          <p:spPr bwMode="gray">
            <a:xfrm>
              <a:off x="698088" y="3184244"/>
              <a:ext cx="5253839" cy="504000"/>
            </a:xfrm>
            <a:prstGeom prst="rect">
              <a:avLst/>
            </a:prstGeom>
            <a:noFill/>
            <a:ln>
              <a:noFill/>
            </a:ln>
            <a:effectLst/>
            <a:extLst>
              <a:ext uri="{909E8E84-426E-40DD-AFC4-6F175D3DCCD1}">
                <a14:hiddenFill xmlns:a14="http://schemas.microsoft.com/office/drawing/2010/main">
                  <a:solidFill>
                    <a:srgbClr val="BBC8D9">
                      <a:alpha val="0"/>
                    </a:srgbClr>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ctr" anchorCtr="0"/>
            <a:lstStyle/>
            <a:p>
              <a:pPr fontAlgn="base">
                <a:lnSpc>
                  <a:spcPct val="110000"/>
                </a:lnSpc>
                <a:buClr>
                  <a:srgbClr val="3C82F5"/>
                </a:buClr>
              </a:pPr>
              <a:r>
                <a:rPr lang="ja-JP" altLang="en-US" b="1" spc="130" dirty="0">
                  <a:solidFill>
                    <a:schemeClr val="accent1"/>
                  </a:solidFill>
                  <a:latin typeface="Meiryo UI" panose="020B0604030504040204" pitchFamily="50" charset="-128"/>
                  <a:ea typeface="Meiryo UI" panose="020B0604030504040204" pitchFamily="50" charset="-128"/>
                </a:rPr>
                <a:t>整備を想定する人材育成講座（例）と狙い</a:t>
              </a:r>
              <a:endParaRPr lang="en-US" altLang="ja-JP" b="1" spc="130" dirty="0">
                <a:solidFill>
                  <a:schemeClr val="accent1"/>
                </a:solidFill>
                <a:latin typeface="Meiryo UI" panose="020B0604030504040204" pitchFamily="50" charset="-128"/>
                <a:ea typeface="Meiryo UI" panose="020B0604030504040204" pitchFamily="50" charset="-128"/>
              </a:endParaRPr>
            </a:p>
          </p:txBody>
        </p:sp>
        <p:sp>
          <p:nvSpPr>
            <p:cNvPr id="11" name="Text Box 6">
              <a:extLst>
                <a:ext uri="{FF2B5EF4-FFF2-40B4-BE49-F238E27FC236}">
                  <a16:creationId xmlns:a16="http://schemas.microsoft.com/office/drawing/2014/main" id="{512DC528-AB73-21B3-4A2A-A5111BACC508}"/>
                </a:ext>
              </a:extLst>
            </p:cNvPr>
            <p:cNvSpPr txBox="1">
              <a:spLocks noChangeArrowheads="1"/>
            </p:cNvSpPr>
            <p:nvPr/>
          </p:nvSpPr>
          <p:spPr bwMode="gray">
            <a:xfrm>
              <a:off x="539749" y="3240000"/>
              <a:ext cx="84719" cy="395298"/>
            </a:xfrm>
            <a:prstGeom prst="rect">
              <a:avLst/>
            </a:prstGeom>
            <a:solidFill>
              <a:schemeClr val="accent1"/>
            </a:solidFill>
            <a:ln>
              <a:noFill/>
            </a:ln>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rgbClr val="3C82F5"/>
                </a:buClr>
              </a:pPr>
              <a:endParaRPr lang="en-US" altLang="ja-JP" sz="2800" b="1">
                <a:solidFill>
                  <a:srgbClr val="FFFFFF"/>
                </a:solidFill>
                <a:latin typeface="BIZ UDPゴシック"/>
                <a:ea typeface="BIZ UDPゴシック"/>
              </a:endParaRPr>
            </a:p>
          </p:txBody>
        </p:sp>
      </p:grpSp>
      <p:sp>
        <p:nvSpPr>
          <p:cNvPr id="12" name="正方形/長方形 11">
            <a:extLst>
              <a:ext uri="{FF2B5EF4-FFF2-40B4-BE49-F238E27FC236}">
                <a16:creationId xmlns:a16="http://schemas.microsoft.com/office/drawing/2014/main" id="{131646D4-803C-D993-45AC-4B8489734C6A}"/>
              </a:ext>
            </a:extLst>
          </p:cNvPr>
          <p:cNvSpPr/>
          <p:nvPr/>
        </p:nvSpPr>
        <p:spPr>
          <a:xfrm>
            <a:off x="588237" y="3275762"/>
            <a:ext cx="7516275" cy="1079218"/>
          </a:xfrm>
          <a:prstGeom prst="rect">
            <a:avLst/>
          </a:prstGeom>
          <a:ln w="57150" cmpd="dbl"/>
        </p:spPr>
        <p:style>
          <a:lnRef idx="2">
            <a:schemeClr val="accent1"/>
          </a:lnRef>
          <a:fillRef idx="1">
            <a:schemeClr val="lt1"/>
          </a:fillRef>
          <a:effectRef idx="0">
            <a:schemeClr val="accent1"/>
          </a:effectRef>
          <a:fontRef idx="minor">
            <a:schemeClr val="dk1"/>
          </a:fontRef>
        </p:style>
        <p:txBody>
          <a:bodyPr rtlCol="0" anchor="ctr"/>
          <a:lstStyle/>
          <a:p>
            <a:pPr>
              <a:spcAft>
                <a:spcPts val="600"/>
              </a:spcAft>
            </a:pP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①原子力製品の製造・検査等に係るものづくり技能講座</a:t>
            </a:r>
            <a:endParaRPr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②原子力分野の工事役務提供に係るものづくり技能講座</a:t>
            </a:r>
            <a:endParaRPr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③建設時の重要機器に関するものづくり技能講座と教訓等展開</a:t>
            </a:r>
            <a:endParaRPr lang="en-US" altLang="ja-JP"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a:extLst>
              <a:ext uri="{FF2B5EF4-FFF2-40B4-BE49-F238E27FC236}">
                <a16:creationId xmlns:a16="http://schemas.microsoft.com/office/drawing/2014/main" id="{7713E68B-B09C-BCE9-06F2-095E95DF622A}"/>
              </a:ext>
            </a:extLst>
          </p:cNvPr>
          <p:cNvSpPr txBox="1"/>
          <p:nvPr/>
        </p:nvSpPr>
        <p:spPr>
          <a:xfrm>
            <a:off x="6478221" y="2562215"/>
            <a:ext cx="5322291" cy="261610"/>
          </a:xfrm>
          <a:prstGeom prst="rect">
            <a:avLst/>
          </a:prstGeom>
          <a:noFill/>
        </p:spPr>
        <p:txBody>
          <a:bodyPr wrap="none" rtlCol="0">
            <a:spAutoFit/>
          </a:bodyPr>
          <a:lstStyle/>
          <a:p>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ANEC</a:t>
            </a:r>
            <a:r>
              <a:rPr kumimoji="1" lang="ja-JP" altLang="en-US" sz="1100" dirty="0">
                <a:latin typeface="Meiryo UI" panose="020B0604030504040204" pitchFamily="50" charset="-128"/>
                <a:ea typeface="Meiryo UI" panose="020B0604030504040204" pitchFamily="50" charset="-128"/>
              </a:rPr>
              <a:t>：未来社会に向けた先進的原子力教育コンソーシアム　</a:t>
            </a:r>
            <a:r>
              <a:rPr kumimoji="1" lang="en-US" altLang="ja-JP" sz="1100" dirty="0">
                <a:latin typeface="Meiryo UI" panose="020B0604030504040204" pitchFamily="50" charset="-128"/>
                <a:ea typeface="Meiryo UI" panose="020B0604030504040204" pitchFamily="50" charset="-128"/>
                <a:hlinkClick r:id="rId2"/>
              </a:rPr>
              <a:t>https://anec-in.com/</a:t>
            </a:r>
            <a:endParaRPr kumimoji="1" lang="ja-JP" altLang="en-US" sz="1100" dirty="0">
              <a:latin typeface="Meiryo UI" panose="020B0604030504040204" pitchFamily="50" charset="-128"/>
              <a:ea typeface="Meiryo UI" panose="020B0604030504040204" pitchFamily="50" charset="-128"/>
            </a:endParaRPr>
          </a:p>
        </p:txBody>
      </p:sp>
      <p:sp>
        <p:nvSpPr>
          <p:cNvPr id="14" name="矢印: 下 13">
            <a:extLst>
              <a:ext uri="{FF2B5EF4-FFF2-40B4-BE49-F238E27FC236}">
                <a16:creationId xmlns:a16="http://schemas.microsoft.com/office/drawing/2014/main" id="{D37C754A-1195-9BAD-B796-793DB9BBF3A1}"/>
              </a:ext>
            </a:extLst>
          </p:cNvPr>
          <p:cNvSpPr/>
          <p:nvPr/>
        </p:nvSpPr>
        <p:spPr>
          <a:xfrm>
            <a:off x="4114746" y="4455341"/>
            <a:ext cx="463256" cy="396384"/>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四角形: 角を丸くする 14">
            <a:extLst>
              <a:ext uri="{FF2B5EF4-FFF2-40B4-BE49-F238E27FC236}">
                <a16:creationId xmlns:a16="http://schemas.microsoft.com/office/drawing/2014/main" id="{0B6ED22C-9F74-3B20-93F5-2652BCC06380}"/>
              </a:ext>
            </a:extLst>
          </p:cNvPr>
          <p:cNvSpPr/>
          <p:nvPr/>
        </p:nvSpPr>
        <p:spPr>
          <a:xfrm>
            <a:off x="588240" y="4898989"/>
            <a:ext cx="7516275" cy="39638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Meiryo UI" panose="020B0604030504040204" pitchFamily="50" charset="-128"/>
                <a:ea typeface="Meiryo UI" panose="020B0604030504040204" pitchFamily="50" charset="-128"/>
              </a:rPr>
              <a:t>　　①原子力製品のものづくり技能・検査技能の向上</a:t>
            </a:r>
          </a:p>
        </p:txBody>
      </p:sp>
      <p:sp>
        <p:nvSpPr>
          <p:cNvPr id="16" name="四角形: 角を丸くする 15">
            <a:extLst>
              <a:ext uri="{FF2B5EF4-FFF2-40B4-BE49-F238E27FC236}">
                <a16:creationId xmlns:a16="http://schemas.microsoft.com/office/drawing/2014/main" id="{289B6DD4-295F-AA5F-CE7A-7E8B95048C97}"/>
              </a:ext>
            </a:extLst>
          </p:cNvPr>
          <p:cNvSpPr/>
          <p:nvPr/>
        </p:nvSpPr>
        <p:spPr>
          <a:xfrm>
            <a:off x="588239" y="5373867"/>
            <a:ext cx="7516276" cy="39638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Meiryo UI" panose="020B0604030504040204" pitchFamily="50" charset="-128"/>
                <a:ea typeface="Meiryo UI" panose="020B0604030504040204" pitchFamily="50" charset="-128"/>
              </a:rPr>
              <a:t>　　②溶接技能・電気工事等のものづくり技能の向上</a:t>
            </a:r>
          </a:p>
        </p:txBody>
      </p:sp>
      <p:sp>
        <p:nvSpPr>
          <p:cNvPr id="17" name="四角形: 角を丸くする 16">
            <a:extLst>
              <a:ext uri="{FF2B5EF4-FFF2-40B4-BE49-F238E27FC236}">
                <a16:creationId xmlns:a16="http://schemas.microsoft.com/office/drawing/2014/main" id="{511DAD5E-2FE8-DBC7-60FE-4B97FAC94FA6}"/>
              </a:ext>
            </a:extLst>
          </p:cNvPr>
          <p:cNvSpPr/>
          <p:nvPr/>
        </p:nvSpPr>
        <p:spPr>
          <a:xfrm>
            <a:off x="588237" y="5858935"/>
            <a:ext cx="7516277" cy="39638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Meiryo UI" panose="020B0604030504040204" pitchFamily="50" charset="-128"/>
                <a:ea typeface="Meiryo UI" panose="020B0604030504040204" pitchFamily="50" charset="-128"/>
              </a:rPr>
              <a:t>　　③「設計・製作・検査」の一貫したプロセスを通じた教訓の整理・共有</a:t>
            </a:r>
            <a:endParaRPr kumimoji="1" lang="en-US" altLang="ja-JP" dirty="0">
              <a:latin typeface="Meiryo UI" panose="020B0604030504040204" pitchFamily="50" charset="-128"/>
              <a:ea typeface="Meiryo UI" panose="020B0604030504040204" pitchFamily="50" charset="-128"/>
            </a:endParaRPr>
          </a:p>
        </p:txBody>
      </p:sp>
      <p:pic>
        <p:nvPicPr>
          <p:cNvPr id="18" name="Picture 2" descr="フリー写真, 人物, 溶接, 火花, 煙（スモーク）, 工員, 仕事, 職業">
            <a:extLst>
              <a:ext uri="{FF2B5EF4-FFF2-40B4-BE49-F238E27FC236}">
                <a16:creationId xmlns:a16="http://schemas.microsoft.com/office/drawing/2014/main" id="{7C2C8F54-D905-EF9C-9493-2EA6CC6621F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5376" r="12127" b="14564"/>
          <a:stretch/>
        </p:blipFill>
        <p:spPr bwMode="auto">
          <a:xfrm>
            <a:off x="8338459" y="3009689"/>
            <a:ext cx="1941839" cy="1548194"/>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フリー写真, 人体, 手, 家電機器, パソコン（PC）, ノートパソコン, デスクワーク, 仕事, 職業, 設計士, 設計図, オフィス">
            <a:extLst>
              <a:ext uri="{FF2B5EF4-FFF2-40B4-BE49-F238E27FC236}">
                <a16:creationId xmlns:a16="http://schemas.microsoft.com/office/drawing/2014/main" id="{13EA927C-4446-F8DA-834A-9F94EC13A86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10659" b="12678"/>
          <a:stretch/>
        </p:blipFill>
        <p:spPr bwMode="auto">
          <a:xfrm>
            <a:off x="9702255" y="4557883"/>
            <a:ext cx="1941838" cy="1488671"/>
          </a:xfrm>
          <a:prstGeom prst="rect">
            <a:avLst/>
          </a:prstGeom>
          <a:noFill/>
          <a:extLst>
            <a:ext uri="{909E8E84-426E-40DD-AFC4-6F175D3DCCD1}">
              <a14:hiddenFill xmlns:a14="http://schemas.microsoft.com/office/drawing/2010/main">
                <a:solidFill>
                  <a:srgbClr val="FFFFFF"/>
                </a:solidFill>
              </a14:hiddenFill>
            </a:ext>
          </a:extLst>
        </p:spPr>
      </p:pic>
      <p:sp>
        <p:nvSpPr>
          <p:cNvPr id="21" name="テキスト ボックス 20">
            <a:extLst>
              <a:ext uri="{FF2B5EF4-FFF2-40B4-BE49-F238E27FC236}">
                <a16:creationId xmlns:a16="http://schemas.microsoft.com/office/drawing/2014/main" id="{B9B790D9-DDDC-EB70-1C54-8CB3EDCDE9DB}"/>
              </a:ext>
            </a:extLst>
          </p:cNvPr>
          <p:cNvSpPr txBox="1"/>
          <p:nvPr/>
        </p:nvSpPr>
        <p:spPr>
          <a:xfrm>
            <a:off x="8533414" y="6116819"/>
            <a:ext cx="3072662" cy="276999"/>
          </a:xfrm>
          <a:prstGeom prst="rect">
            <a:avLst/>
          </a:prstGeom>
          <a:noFill/>
        </p:spPr>
        <p:txBody>
          <a:bodyPr wrap="square" rtlCol="0">
            <a:spAutoFit/>
          </a:bodyPr>
          <a:lstStyle/>
          <a:p>
            <a:pPr algn="ctr"/>
            <a:r>
              <a:rPr kumimoji="1" lang="ja-JP" altLang="en-US" sz="1200" b="1" dirty="0">
                <a:latin typeface="Meiryo UI" panose="020B0604030504040204" pitchFamily="50" charset="-128"/>
                <a:ea typeface="Meiryo UI" panose="020B0604030504040204" pitchFamily="50" charset="-128"/>
              </a:rPr>
              <a:t>ものづくり技能・検査技能向上のイメージ</a:t>
            </a:r>
          </a:p>
        </p:txBody>
      </p:sp>
    </p:spTree>
    <p:extLst>
      <p:ext uri="{BB962C8B-B14F-4D97-AF65-F5344CB8AC3E}">
        <p14:creationId xmlns:p14="http://schemas.microsoft.com/office/powerpoint/2010/main" val="3827614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DD5804F-7A8C-53CC-C83D-255D7423C545}"/>
              </a:ext>
            </a:extLst>
          </p:cNvPr>
          <p:cNvSpPr txBox="1"/>
          <p:nvPr/>
        </p:nvSpPr>
        <p:spPr>
          <a:xfrm>
            <a:off x="3486951" y="99211"/>
            <a:ext cx="5218095" cy="461665"/>
          </a:xfrm>
          <a:prstGeom prst="rect">
            <a:avLst/>
          </a:prstGeom>
          <a:noFill/>
        </p:spPr>
        <p:txBody>
          <a:bodyPr wrap="none" rtlCol="0">
            <a:spAutoFit/>
          </a:bodyPr>
          <a:lstStyle/>
          <a:p>
            <a:r>
              <a:rPr kumimoji="1" lang="ja-JP" altLang="en-US" sz="2400" b="1" dirty="0">
                <a:latin typeface="Meiryo UI" panose="020B0604030504040204" pitchFamily="50" charset="-128"/>
                <a:ea typeface="Meiryo UI" panose="020B0604030504040204" pitchFamily="50" charset="-128"/>
              </a:rPr>
              <a:t>地元企業の廃止措置技能・技術の向上</a:t>
            </a:r>
          </a:p>
        </p:txBody>
      </p:sp>
      <p:grpSp>
        <p:nvGrpSpPr>
          <p:cNvPr id="5" name="グループ化 4">
            <a:extLst>
              <a:ext uri="{FF2B5EF4-FFF2-40B4-BE49-F238E27FC236}">
                <a16:creationId xmlns:a16="http://schemas.microsoft.com/office/drawing/2014/main" id="{4B4F89C5-15FA-9894-B68D-35FB569D32F8}"/>
              </a:ext>
            </a:extLst>
          </p:cNvPr>
          <p:cNvGrpSpPr/>
          <p:nvPr/>
        </p:nvGrpSpPr>
        <p:grpSpPr>
          <a:xfrm>
            <a:off x="571984" y="316073"/>
            <a:ext cx="741728" cy="504000"/>
            <a:chOff x="539749" y="3184244"/>
            <a:chExt cx="741728" cy="504000"/>
          </a:xfrm>
        </p:grpSpPr>
        <p:sp>
          <p:nvSpPr>
            <p:cNvPr id="6" name="Rectangle 5">
              <a:extLst>
                <a:ext uri="{FF2B5EF4-FFF2-40B4-BE49-F238E27FC236}">
                  <a16:creationId xmlns:a16="http://schemas.microsoft.com/office/drawing/2014/main" id="{B1859AB5-2C7C-6903-F4BC-3B5C81AA329C}"/>
                </a:ext>
              </a:extLst>
            </p:cNvPr>
            <p:cNvSpPr>
              <a:spLocks noChangeArrowheads="1"/>
            </p:cNvSpPr>
            <p:nvPr/>
          </p:nvSpPr>
          <p:spPr bwMode="gray">
            <a:xfrm>
              <a:off x="698088" y="3184244"/>
              <a:ext cx="583389" cy="504000"/>
            </a:xfrm>
            <a:prstGeom prst="rect">
              <a:avLst/>
            </a:prstGeom>
            <a:noFill/>
            <a:ln>
              <a:noFill/>
            </a:ln>
            <a:effectLst/>
            <a:extLst>
              <a:ext uri="{909E8E84-426E-40DD-AFC4-6F175D3DCCD1}">
                <a14:hiddenFill xmlns:a14="http://schemas.microsoft.com/office/drawing/2010/main">
                  <a:solidFill>
                    <a:srgbClr val="BBC8D9">
                      <a:alpha val="0"/>
                    </a:srgbClr>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ctr" anchorCtr="0"/>
            <a:lstStyle/>
            <a:p>
              <a:pPr fontAlgn="base">
                <a:lnSpc>
                  <a:spcPct val="110000"/>
                </a:lnSpc>
                <a:buClr>
                  <a:srgbClr val="3C82F5"/>
                </a:buClr>
              </a:pPr>
              <a:r>
                <a:rPr lang="ja-JP" altLang="en-US" b="1" spc="130" dirty="0">
                  <a:solidFill>
                    <a:schemeClr val="accent1"/>
                  </a:solidFill>
                  <a:latin typeface="Meiryo UI" panose="020B0604030504040204" pitchFamily="50" charset="-128"/>
                  <a:ea typeface="Meiryo UI" panose="020B0604030504040204" pitchFamily="50" charset="-128"/>
                </a:rPr>
                <a:t>課題</a:t>
              </a:r>
              <a:endParaRPr lang="en-US" altLang="ja-JP" b="1" spc="130" dirty="0">
                <a:solidFill>
                  <a:schemeClr val="accent1"/>
                </a:solidFill>
                <a:latin typeface="Meiryo UI" panose="020B0604030504040204" pitchFamily="50" charset="-128"/>
                <a:ea typeface="Meiryo UI" panose="020B0604030504040204" pitchFamily="50" charset="-128"/>
              </a:endParaRPr>
            </a:p>
          </p:txBody>
        </p:sp>
        <p:sp>
          <p:nvSpPr>
            <p:cNvPr id="7" name="Text Box 6">
              <a:extLst>
                <a:ext uri="{FF2B5EF4-FFF2-40B4-BE49-F238E27FC236}">
                  <a16:creationId xmlns:a16="http://schemas.microsoft.com/office/drawing/2014/main" id="{E018A024-2B0D-14AB-0A15-167E0C02B257}"/>
                </a:ext>
              </a:extLst>
            </p:cNvPr>
            <p:cNvSpPr txBox="1">
              <a:spLocks noChangeArrowheads="1"/>
            </p:cNvSpPr>
            <p:nvPr/>
          </p:nvSpPr>
          <p:spPr bwMode="gray">
            <a:xfrm>
              <a:off x="539749" y="3240000"/>
              <a:ext cx="84719" cy="395298"/>
            </a:xfrm>
            <a:prstGeom prst="rect">
              <a:avLst/>
            </a:prstGeom>
            <a:solidFill>
              <a:schemeClr val="accent1"/>
            </a:solidFill>
            <a:ln>
              <a:noFill/>
            </a:ln>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rgbClr val="3C82F5"/>
                </a:buClr>
              </a:pPr>
              <a:endParaRPr lang="en-US" altLang="ja-JP" sz="2800" b="1">
                <a:solidFill>
                  <a:srgbClr val="FFFFFF"/>
                </a:solidFill>
                <a:latin typeface="BIZ UDPゴシック"/>
                <a:ea typeface="BIZ UDPゴシック"/>
              </a:endParaRPr>
            </a:p>
          </p:txBody>
        </p:sp>
      </p:grpSp>
      <p:grpSp>
        <p:nvGrpSpPr>
          <p:cNvPr id="8" name="グループ化 7">
            <a:extLst>
              <a:ext uri="{FF2B5EF4-FFF2-40B4-BE49-F238E27FC236}">
                <a16:creationId xmlns:a16="http://schemas.microsoft.com/office/drawing/2014/main" id="{C7638FA3-0572-A1CC-10DF-B9ACCB88BF83}"/>
              </a:ext>
            </a:extLst>
          </p:cNvPr>
          <p:cNvGrpSpPr/>
          <p:nvPr/>
        </p:nvGrpSpPr>
        <p:grpSpPr>
          <a:xfrm>
            <a:off x="551229" y="3560887"/>
            <a:ext cx="1244446" cy="504000"/>
            <a:chOff x="539749" y="3184244"/>
            <a:chExt cx="1244446" cy="504000"/>
          </a:xfrm>
        </p:grpSpPr>
        <p:sp>
          <p:nvSpPr>
            <p:cNvPr id="9" name="Rectangle 5">
              <a:extLst>
                <a:ext uri="{FF2B5EF4-FFF2-40B4-BE49-F238E27FC236}">
                  <a16:creationId xmlns:a16="http://schemas.microsoft.com/office/drawing/2014/main" id="{99BE1BA7-E5E8-06AF-E500-FB93FB7FFD2A}"/>
                </a:ext>
              </a:extLst>
            </p:cNvPr>
            <p:cNvSpPr>
              <a:spLocks noChangeArrowheads="1"/>
            </p:cNvSpPr>
            <p:nvPr/>
          </p:nvSpPr>
          <p:spPr bwMode="gray">
            <a:xfrm>
              <a:off x="698088" y="3184244"/>
              <a:ext cx="1086107" cy="504000"/>
            </a:xfrm>
            <a:prstGeom prst="rect">
              <a:avLst/>
            </a:prstGeom>
            <a:noFill/>
            <a:ln>
              <a:noFill/>
            </a:ln>
            <a:effectLst/>
            <a:extLst>
              <a:ext uri="{909E8E84-426E-40DD-AFC4-6F175D3DCCD1}">
                <a14:hiddenFill xmlns:a14="http://schemas.microsoft.com/office/drawing/2010/main">
                  <a:solidFill>
                    <a:srgbClr val="BBC8D9">
                      <a:alpha val="0"/>
                    </a:srgbClr>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ctr" anchorCtr="0"/>
            <a:lstStyle/>
            <a:p>
              <a:pPr fontAlgn="base">
                <a:lnSpc>
                  <a:spcPct val="110000"/>
                </a:lnSpc>
                <a:buClr>
                  <a:srgbClr val="3C82F5"/>
                </a:buClr>
              </a:pPr>
              <a:r>
                <a:rPr lang="ja-JP" altLang="en-US" b="1" spc="130" dirty="0">
                  <a:solidFill>
                    <a:schemeClr val="accent1"/>
                  </a:solidFill>
                  <a:latin typeface="Meiryo UI" panose="020B0604030504040204" pitchFamily="50" charset="-128"/>
                  <a:ea typeface="Meiryo UI" panose="020B0604030504040204" pitchFamily="50" charset="-128"/>
                </a:rPr>
                <a:t>実施項目</a:t>
              </a:r>
              <a:endParaRPr lang="en-US" altLang="ja-JP" b="1" spc="130" dirty="0">
                <a:solidFill>
                  <a:schemeClr val="accent1"/>
                </a:solidFill>
                <a:latin typeface="Meiryo UI" panose="020B0604030504040204" pitchFamily="50" charset="-128"/>
                <a:ea typeface="Meiryo UI" panose="020B0604030504040204" pitchFamily="50" charset="-128"/>
              </a:endParaRPr>
            </a:p>
          </p:txBody>
        </p:sp>
        <p:sp>
          <p:nvSpPr>
            <p:cNvPr id="10" name="Text Box 6">
              <a:extLst>
                <a:ext uri="{FF2B5EF4-FFF2-40B4-BE49-F238E27FC236}">
                  <a16:creationId xmlns:a16="http://schemas.microsoft.com/office/drawing/2014/main" id="{D1B89F7C-E1A3-6FCF-15D3-61E812757100}"/>
                </a:ext>
              </a:extLst>
            </p:cNvPr>
            <p:cNvSpPr txBox="1">
              <a:spLocks noChangeArrowheads="1"/>
            </p:cNvSpPr>
            <p:nvPr/>
          </p:nvSpPr>
          <p:spPr bwMode="gray">
            <a:xfrm>
              <a:off x="539749" y="3240000"/>
              <a:ext cx="84719" cy="395298"/>
            </a:xfrm>
            <a:prstGeom prst="rect">
              <a:avLst/>
            </a:prstGeom>
            <a:solidFill>
              <a:schemeClr val="accent1"/>
            </a:solidFill>
            <a:ln>
              <a:noFill/>
            </a:ln>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rgbClr val="3C82F5"/>
                </a:buClr>
              </a:pPr>
              <a:endParaRPr lang="en-US" altLang="ja-JP" sz="2800" b="1">
                <a:solidFill>
                  <a:srgbClr val="FFFFFF"/>
                </a:solidFill>
                <a:latin typeface="BIZ UDPゴシック"/>
                <a:ea typeface="BIZ UDPゴシック"/>
              </a:endParaRPr>
            </a:p>
          </p:txBody>
        </p:sp>
      </p:grpSp>
      <p:sp>
        <p:nvSpPr>
          <p:cNvPr id="11" name="正方形/長方形 10">
            <a:extLst>
              <a:ext uri="{FF2B5EF4-FFF2-40B4-BE49-F238E27FC236}">
                <a16:creationId xmlns:a16="http://schemas.microsoft.com/office/drawing/2014/main" id="{9A92E3BF-93C4-D2A0-BD12-F4998A6A67DD}"/>
              </a:ext>
            </a:extLst>
          </p:cNvPr>
          <p:cNvSpPr/>
          <p:nvPr/>
        </p:nvSpPr>
        <p:spPr>
          <a:xfrm>
            <a:off x="548704" y="4023079"/>
            <a:ext cx="6807861" cy="75569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spcAft>
                <a:spcPts val="600"/>
              </a:spcAft>
              <a:buFont typeface="+mj-ea"/>
              <a:buAutoNum type="circleNumDbPlain"/>
            </a:pPr>
            <a:r>
              <a:rPr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解体計画・マネジメントに係るオンラインワークショップの開催</a:t>
            </a:r>
          </a:p>
          <a:p>
            <a:pPr marL="342900" indent="-342900">
              <a:spcAft>
                <a:spcPts val="600"/>
              </a:spcAft>
              <a:buFont typeface="+mj-ea"/>
              <a:buAutoNum type="circleNumDbPlain"/>
            </a:pPr>
            <a:r>
              <a:rPr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先進技術を活用した解体・廃棄物管理に係る技能訓練の開催</a:t>
            </a:r>
          </a:p>
        </p:txBody>
      </p:sp>
      <p:sp>
        <p:nvSpPr>
          <p:cNvPr id="12" name="矢印: 下 11">
            <a:extLst>
              <a:ext uri="{FF2B5EF4-FFF2-40B4-BE49-F238E27FC236}">
                <a16:creationId xmlns:a16="http://schemas.microsoft.com/office/drawing/2014/main" id="{13A022C0-D8BD-DDB5-52E0-75D69FBF2ACD}"/>
              </a:ext>
            </a:extLst>
          </p:cNvPr>
          <p:cNvSpPr/>
          <p:nvPr/>
        </p:nvSpPr>
        <p:spPr>
          <a:xfrm>
            <a:off x="3332025" y="4806033"/>
            <a:ext cx="1458359" cy="274745"/>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02138877-B307-C9F8-2FBA-4053A519D561}"/>
              </a:ext>
            </a:extLst>
          </p:cNvPr>
          <p:cNvSpPr/>
          <p:nvPr/>
        </p:nvSpPr>
        <p:spPr>
          <a:xfrm>
            <a:off x="548704" y="5114158"/>
            <a:ext cx="3461315" cy="1427769"/>
          </a:xfrm>
          <a:prstGeom prst="roundRect">
            <a:avLst>
              <a:gd name="adj" fmla="val 12664"/>
            </a:avLst>
          </a:prstGeom>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Meiryo UI" panose="020B0604030504040204" pitchFamily="50" charset="-128"/>
                <a:ea typeface="Meiryo UI" panose="020B0604030504040204" pitchFamily="50" charset="-128"/>
              </a:rPr>
              <a:t>①廃止措置・廃棄物管理に係る計画立案・マネジメント能力の向上</a:t>
            </a:r>
          </a:p>
        </p:txBody>
      </p:sp>
      <p:sp>
        <p:nvSpPr>
          <p:cNvPr id="14" name="四角形: 角を丸くする 13">
            <a:extLst>
              <a:ext uri="{FF2B5EF4-FFF2-40B4-BE49-F238E27FC236}">
                <a16:creationId xmlns:a16="http://schemas.microsoft.com/office/drawing/2014/main" id="{192592D0-8868-F350-02DF-D1B9A3279BDF}"/>
              </a:ext>
            </a:extLst>
          </p:cNvPr>
          <p:cNvSpPr/>
          <p:nvPr/>
        </p:nvSpPr>
        <p:spPr>
          <a:xfrm>
            <a:off x="4136220" y="5114158"/>
            <a:ext cx="3461314" cy="1427769"/>
          </a:xfrm>
          <a:prstGeom prst="roundRect">
            <a:avLst>
              <a:gd name="adj" fmla="val 12664"/>
            </a:avLst>
          </a:prstGeom>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latin typeface="Meiryo UI" panose="020B0604030504040204" pitchFamily="50" charset="-128"/>
                <a:ea typeface="Meiryo UI" panose="020B0604030504040204" pitchFamily="50" charset="-128"/>
              </a:rPr>
              <a:t>②廃止措置の現場実務能力の向上、先進技術の習得・適用</a:t>
            </a:r>
          </a:p>
        </p:txBody>
      </p:sp>
      <p:sp>
        <p:nvSpPr>
          <p:cNvPr id="15" name="正方形/長方形 14">
            <a:extLst>
              <a:ext uri="{FF2B5EF4-FFF2-40B4-BE49-F238E27FC236}">
                <a16:creationId xmlns:a16="http://schemas.microsoft.com/office/drawing/2014/main" id="{FAFAD582-43A4-827B-4CD1-B326B65A797E}"/>
              </a:ext>
            </a:extLst>
          </p:cNvPr>
          <p:cNvSpPr/>
          <p:nvPr/>
        </p:nvSpPr>
        <p:spPr>
          <a:xfrm>
            <a:off x="548704" y="776412"/>
            <a:ext cx="11096219" cy="148594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spcAft>
                <a:spcPts val="600"/>
              </a:spcAft>
              <a:buFont typeface="Wingdings" panose="05000000000000000000" pitchFamily="2" charset="2"/>
              <a:buChar char="p"/>
            </a:pPr>
            <a:r>
              <a:rPr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計画外の多数同時廃炉に対し原子力事業者・自治体は地元企業を廃止措置に積極的に活用していく方針</a:t>
            </a:r>
            <a:endParaRPr lang="en-US"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spcAft>
                <a:spcPts val="600"/>
              </a:spcAft>
              <a:buFont typeface="Wingdings" panose="05000000000000000000" pitchFamily="2" charset="2"/>
              <a:buChar char="p"/>
            </a:pPr>
            <a:r>
              <a:rPr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各自治体では地元企業の廃止措置関連業務へのマッチング支援等の取り組みを行ってきたが、地元企業の技能・技術力の向上は課題</a:t>
            </a:r>
            <a:endParaRPr lang="en-US" altLang="ja-JP"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342900" indent="-342900">
              <a:spcAft>
                <a:spcPts val="600"/>
              </a:spcAft>
              <a:buFont typeface="Wingdings" panose="05000000000000000000" pitchFamily="2" charset="2"/>
              <a:buChar char="p"/>
            </a:pPr>
            <a:r>
              <a:rPr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廃止措置・廃棄物管理をビジネスチャンスと捉える地元企業においては高付加価値業務の獲得、参入拡大にあたり、計画立案能力や業務マネジメント、適用可能な技能・技術といった企業としての力量向上・ステップアップが必要</a:t>
            </a:r>
          </a:p>
        </p:txBody>
      </p:sp>
      <p:grpSp>
        <p:nvGrpSpPr>
          <p:cNvPr id="16" name="グループ化 15">
            <a:extLst>
              <a:ext uri="{FF2B5EF4-FFF2-40B4-BE49-F238E27FC236}">
                <a16:creationId xmlns:a16="http://schemas.microsoft.com/office/drawing/2014/main" id="{15DC3A25-86D2-F815-FE57-4717A54FAB42}"/>
              </a:ext>
            </a:extLst>
          </p:cNvPr>
          <p:cNvGrpSpPr/>
          <p:nvPr/>
        </p:nvGrpSpPr>
        <p:grpSpPr>
          <a:xfrm>
            <a:off x="551229" y="2268194"/>
            <a:ext cx="1244446" cy="504000"/>
            <a:chOff x="539749" y="3184244"/>
            <a:chExt cx="1244446" cy="504000"/>
          </a:xfrm>
        </p:grpSpPr>
        <p:sp>
          <p:nvSpPr>
            <p:cNvPr id="17" name="Rectangle 5">
              <a:extLst>
                <a:ext uri="{FF2B5EF4-FFF2-40B4-BE49-F238E27FC236}">
                  <a16:creationId xmlns:a16="http://schemas.microsoft.com/office/drawing/2014/main" id="{5208BA72-5519-BFCC-1A4C-876185B40689}"/>
                </a:ext>
              </a:extLst>
            </p:cNvPr>
            <p:cNvSpPr>
              <a:spLocks noChangeArrowheads="1"/>
            </p:cNvSpPr>
            <p:nvPr/>
          </p:nvSpPr>
          <p:spPr bwMode="gray">
            <a:xfrm>
              <a:off x="698088" y="3184244"/>
              <a:ext cx="1086107" cy="504000"/>
            </a:xfrm>
            <a:prstGeom prst="rect">
              <a:avLst/>
            </a:prstGeom>
            <a:noFill/>
            <a:ln>
              <a:noFill/>
            </a:ln>
            <a:effectLst/>
            <a:extLst>
              <a:ext uri="{909E8E84-426E-40DD-AFC4-6F175D3DCCD1}">
                <a14:hiddenFill xmlns:a14="http://schemas.microsoft.com/office/drawing/2010/main">
                  <a:solidFill>
                    <a:srgbClr val="BBC8D9">
                      <a:alpha val="0"/>
                    </a:srgbClr>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ctr" anchorCtr="0"/>
            <a:lstStyle/>
            <a:p>
              <a:pPr fontAlgn="base">
                <a:lnSpc>
                  <a:spcPct val="110000"/>
                </a:lnSpc>
                <a:buClr>
                  <a:srgbClr val="3C82F5"/>
                </a:buClr>
              </a:pPr>
              <a:r>
                <a:rPr lang="ja-JP" altLang="en-US" b="1" spc="130" dirty="0">
                  <a:solidFill>
                    <a:schemeClr val="accent1"/>
                  </a:solidFill>
                  <a:latin typeface="Meiryo UI" panose="020B0604030504040204" pitchFamily="50" charset="-128"/>
                  <a:ea typeface="Meiryo UI" panose="020B0604030504040204" pitchFamily="50" charset="-128"/>
                </a:rPr>
                <a:t>育成対象</a:t>
              </a:r>
              <a:endParaRPr lang="en-US" altLang="ja-JP" b="1" spc="130" dirty="0">
                <a:solidFill>
                  <a:schemeClr val="accent1"/>
                </a:solidFill>
                <a:latin typeface="Meiryo UI" panose="020B0604030504040204" pitchFamily="50" charset="-128"/>
                <a:ea typeface="Meiryo UI" panose="020B0604030504040204" pitchFamily="50" charset="-128"/>
              </a:endParaRPr>
            </a:p>
          </p:txBody>
        </p:sp>
        <p:sp>
          <p:nvSpPr>
            <p:cNvPr id="18" name="Text Box 6">
              <a:extLst>
                <a:ext uri="{FF2B5EF4-FFF2-40B4-BE49-F238E27FC236}">
                  <a16:creationId xmlns:a16="http://schemas.microsoft.com/office/drawing/2014/main" id="{938DFE0C-E0CF-036D-47E2-B56747BCD2C0}"/>
                </a:ext>
              </a:extLst>
            </p:cNvPr>
            <p:cNvSpPr txBox="1">
              <a:spLocks noChangeArrowheads="1"/>
            </p:cNvSpPr>
            <p:nvPr/>
          </p:nvSpPr>
          <p:spPr bwMode="gray">
            <a:xfrm>
              <a:off x="539749" y="3240000"/>
              <a:ext cx="84719" cy="395298"/>
            </a:xfrm>
            <a:prstGeom prst="rect">
              <a:avLst/>
            </a:prstGeom>
            <a:solidFill>
              <a:schemeClr val="accent1"/>
            </a:solidFill>
            <a:ln>
              <a:noFill/>
            </a:ln>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rgbClr val="3C82F5"/>
                </a:buClr>
              </a:pPr>
              <a:endParaRPr lang="en-US" altLang="ja-JP" sz="2800" b="1">
                <a:solidFill>
                  <a:srgbClr val="FFFFFF"/>
                </a:solidFill>
                <a:latin typeface="BIZ UDPゴシック"/>
                <a:ea typeface="BIZ UDPゴシック"/>
              </a:endParaRPr>
            </a:p>
          </p:txBody>
        </p:sp>
      </p:grpSp>
      <p:sp>
        <p:nvSpPr>
          <p:cNvPr id="19" name="正方形/長方形 18">
            <a:extLst>
              <a:ext uri="{FF2B5EF4-FFF2-40B4-BE49-F238E27FC236}">
                <a16:creationId xmlns:a16="http://schemas.microsoft.com/office/drawing/2014/main" id="{4C7FA825-4C95-A3EF-A76A-AF31549614EE}"/>
              </a:ext>
            </a:extLst>
          </p:cNvPr>
          <p:cNvSpPr/>
          <p:nvPr/>
        </p:nvSpPr>
        <p:spPr>
          <a:xfrm>
            <a:off x="548704" y="2743780"/>
            <a:ext cx="11096219" cy="75569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spcAft>
                <a:spcPts val="600"/>
              </a:spcAft>
              <a:buFont typeface="Wingdings" panose="05000000000000000000" pitchFamily="2" charset="2"/>
              <a:buChar char="p"/>
            </a:pPr>
            <a:r>
              <a:rPr lang="ja-JP" altLang="en-US" sz="16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廃止措置における解体作業・廃棄物管理などにおいて、工事・エンジニアリング・一部実務を担う、もしくは、担う見込みのある原子力施設立地地域所在企業の従業員</a:t>
            </a:r>
          </a:p>
        </p:txBody>
      </p:sp>
      <p:sp>
        <p:nvSpPr>
          <p:cNvPr id="20" name="テキスト ボックス 19">
            <a:extLst>
              <a:ext uri="{FF2B5EF4-FFF2-40B4-BE49-F238E27FC236}">
                <a16:creationId xmlns:a16="http://schemas.microsoft.com/office/drawing/2014/main" id="{C2D8102F-BAA3-3985-9336-0E9D251F1D12}"/>
              </a:ext>
            </a:extLst>
          </p:cNvPr>
          <p:cNvSpPr txBox="1"/>
          <p:nvPr/>
        </p:nvSpPr>
        <p:spPr>
          <a:xfrm>
            <a:off x="7849936" y="6243157"/>
            <a:ext cx="3665794" cy="276999"/>
          </a:xfrm>
          <a:prstGeom prst="rect">
            <a:avLst/>
          </a:prstGeom>
          <a:noFill/>
        </p:spPr>
        <p:txBody>
          <a:bodyPr wrap="square" rtlCol="0">
            <a:spAutoFit/>
          </a:bodyPr>
          <a:lstStyle/>
          <a:p>
            <a:pPr algn="ctr"/>
            <a:r>
              <a:rPr kumimoji="1" lang="ja-JP" altLang="en-US" sz="1200" b="1" dirty="0">
                <a:latin typeface="Meiryo UI" panose="020B0604030504040204" pitchFamily="50" charset="-128"/>
                <a:ea typeface="Meiryo UI" panose="020B0604030504040204" pitchFamily="50" charset="-128"/>
              </a:rPr>
              <a:t>廃止措置計画立案へのデジタル技術の活用イメージ</a:t>
            </a:r>
          </a:p>
        </p:txBody>
      </p:sp>
      <p:pic>
        <p:nvPicPr>
          <p:cNvPr id="21" name="図 20" descr="フェンス, 建物, 屋内, 籠 が含まれている画像&#10;&#10;自動的に生成された説明">
            <a:extLst>
              <a:ext uri="{FF2B5EF4-FFF2-40B4-BE49-F238E27FC236}">
                <a16:creationId xmlns:a16="http://schemas.microsoft.com/office/drawing/2014/main" id="{9A680C95-1AB1-0A78-35B4-DB31A73A94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9936" y="3667720"/>
            <a:ext cx="2453821" cy="1205139"/>
          </a:xfrm>
          <a:prstGeom prst="rect">
            <a:avLst/>
          </a:prstGeom>
        </p:spPr>
      </p:pic>
      <p:pic>
        <p:nvPicPr>
          <p:cNvPr id="22" name="図 21" descr="屋内, ベッド, 座る, テーブル が含まれている画像&#10;&#10;自動的に生成された説明">
            <a:extLst>
              <a:ext uri="{FF2B5EF4-FFF2-40B4-BE49-F238E27FC236}">
                <a16:creationId xmlns:a16="http://schemas.microsoft.com/office/drawing/2014/main" id="{2E7AED93-82E4-E48C-945B-CF416C0C2EBE}"/>
              </a:ext>
            </a:extLst>
          </p:cNvPr>
          <p:cNvPicPr>
            <a:picLocks noChangeAspect="1"/>
          </p:cNvPicPr>
          <p:nvPr/>
        </p:nvPicPr>
        <p:blipFill rotWithShape="1">
          <a:blip r:embed="rId3">
            <a:extLst>
              <a:ext uri="{28A0092B-C50C-407E-A947-70E740481C1C}">
                <a14:useLocalDpi xmlns:a14="http://schemas.microsoft.com/office/drawing/2010/main" val="0"/>
              </a:ext>
            </a:extLst>
          </a:blip>
          <a:srcRect l="21259" r="-1"/>
          <a:stretch/>
        </p:blipFill>
        <p:spPr>
          <a:xfrm>
            <a:off x="9189475" y="5038018"/>
            <a:ext cx="2453821" cy="1205139"/>
          </a:xfrm>
          <a:prstGeom prst="rect">
            <a:avLst/>
          </a:prstGeom>
        </p:spPr>
      </p:pic>
    </p:spTree>
    <p:extLst>
      <p:ext uri="{BB962C8B-B14F-4D97-AF65-F5344CB8AC3E}">
        <p14:creationId xmlns:p14="http://schemas.microsoft.com/office/powerpoint/2010/main" val="418107675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F84A3F76FD72F4A8DC86C1E45FA7DBF" ma:contentTypeVersion="13" ma:contentTypeDescription="新しいドキュメントを作成します。" ma:contentTypeScope="" ma:versionID="3e42a3e7b25e0d57a53a0b33e0f9fe7f">
  <xsd:schema xmlns:xsd="http://www.w3.org/2001/XMLSchema" xmlns:xs="http://www.w3.org/2001/XMLSchema" xmlns:p="http://schemas.microsoft.com/office/2006/metadata/properties" xmlns:ns2="4305b2b0-0cfa-433e-8380-3461abf27bcd" xmlns:ns3="6a69ad3b-8da4-4803-bb90-131ee2c27f92" targetNamespace="http://schemas.microsoft.com/office/2006/metadata/properties" ma:root="true" ma:fieldsID="9ab6d200ab29967e116faeb7499e93bd" ns2:_="" ns3:_="">
    <xsd:import namespace="4305b2b0-0cfa-433e-8380-3461abf27bcd"/>
    <xsd:import namespace="6a69ad3b-8da4-4803-bb90-131ee2c27f9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05b2b0-0cfa-433e-8380-3461abf27b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5efdd6c-03b1-4a34-9893-848b4e11850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a69ad3b-8da4-4803-bb90-131ee2c27f92"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e70bf9f1-d906-4ec1-9e0a-e6dd77f4f34a}" ma:internalName="TaxCatchAll" ma:showField="CatchAllData" ma:web="6a69ad3b-8da4-4803-bb90-131ee2c27f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305b2b0-0cfa-433e-8380-3461abf27bcd">
      <Terms xmlns="http://schemas.microsoft.com/office/infopath/2007/PartnerControls"/>
    </lcf76f155ced4ddcb4097134ff3c332f>
    <TaxCatchAll xmlns="6a69ad3b-8da4-4803-bb90-131ee2c27f92" xsi:nil="true"/>
  </documentManagement>
</p:properties>
</file>

<file path=customXml/itemProps1.xml><?xml version="1.0" encoding="utf-8"?>
<ds:datastoreItem xmlns:ds="http://schemas.openxmlformats.org/officeDocument/2006/customXml" ds:itemID="{5F90A71A-5D6C-4406-B1E5-9B2B9C85C5D3}">
  <ds:schemaRefs>
    <ds:schemaRef ds:uri="http://schemas.microsoft.com/sharepoint/v3/contenttype/forms"/>
  </ds:schemaRefs>
</ds:datastoreItem>
</file>

<file path=customXml/itemProps2.xml><?xml version="1.0" encoding="utf-8"?>
<ds:datastoreItem xmlns:ds="http://schemas.openxmlformats.org/officeDocument/2006/customXml" ds:itemID="{D77BCD48-14C2-417E-A82F-0CEB367660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05b2b0-0cfa-433e-8380-3461abf27bcd"/>
    <ds:schemaRef ds:uri="6a69ad3b-8da4-4803-bb90-131ee2c27f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0FE950B-0159-4A2E-847A-B19F9681BABF}">
  <ds:schemaRefs>
    <ds:schemaRef ds:uri="http://schemas.microsoft.com/office/2006/metadata/properties"/>
    <ds:schemaRef ds:uri="http://schemas.microsoft.com/office/infopath/2007/PartnerControls"/>
    <ds:schemaRef ds:uri="4305b2b0-0cfa-433e-8380-3461abf27bcd"/>
    <ds:schemaRef ds:uri="6a69ad3b-8da4-4803-bb90-131ee2c27f92"/>
  </ds:schemaRefs>
</ds:datastoreItem>
</file>

<file path=docProps/app.xml><?xml version="1.0" encoding="utf-8"?>
<Properties xmlns="http://schemas.openxmlformats.org/officeDocument/2006/extended-properties" xmlns:vt="http://schemas.openxmlformats.org/officeDocument/2006/docPropsVTypes">
  <TotalTime>58</TotalTime>
  <Words>478</Words>
  <Application>Microsoft Office PowerPoint</Application>
  <PresentationFormat>ワイド画面</PresentationFormat>
  <Paragraphs>27</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Meiryo UI</vt:lpstr>
      <vt:lpstr>游ゴシック</vt:lpstr>
      <vt:lpstr>游ゴシック Light</vt:lpstr>
      <vt:lpstr>Arial</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仲宗根 響 (Hibiki NAKASONE)</dc:creator>
  <cp:lastModifiedBy>仲宗根 響 (Hibiki NAKASONE)</cp:lastModifiedBy>
  <cp:revision>3</cp:revision>
  <dcterms:created xsi:type="dcterms:W3CDTF">2023-08-24T00:48:58Z</dcterms:created>
  <dcterms:modified xsi:type="dcterms:W3CDTF">2023-09-19T23:51:47Z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0x010100FF84A3F76FD72F4A8DC86C1E45FA7DBF</vt:lpwstr>
  </property>
  <property fmtid="{D5CDD505-2E9C-101B-9397-08002B2CF9AE}" pid="3" name="MediaServiceImageTags">
    <vt:lpwstr/>
  </property>
</Properties>
</file>